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707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625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1139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5983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6230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0709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6590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546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346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872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653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984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711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662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30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327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04044-36D9-4C1D-8898-BC9CEDDCF7FF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72AD0C-9764-41ED-86F7-E68C83DA55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44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586" y="1114274"/>
            <a:ext cx="5483561" cy="4653480"/>
          </a:xfrm>
          <a:prstGeom prst="rect">
            <a:avLst/>
          </a:prstGeom>
        </p:spPr>
      </p:pic>
      <p:sp>
        <p:nvSpPr>
          <p:cNvPr id="4" name="2 Marcador de contenido"/>
          <p:cNvSpPr txBox="1">
            <a:spLocks/>
          </p:cNvSpPr>
          <p:nvPr/>
        </p:nvSpPr>
        <p:spPr>
          <a:xfrm>
            <a:off x="630197" y="2215166"/>
            <a:ext cx="9114648" cy="41814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000" i="1" dirty="0" smtClean="0">
                <a:cs typeface="Arial" pitchFamily="34" charset="0"/>
              </a:rPr>
              <a:t>Invitan a la Defensa de Tesis</a:t>
            </a:r>
          </a:p>
          <a:p>
            <a:endParaRPr lang="es-ES" sz="2000" b="1" i="1" dirty="0" smtClean="0">
              <a:cs typeface="Arial" pitchFamily="34" charset="0"/>
            </a:endParaRPr>
          </a:p>
          <a:p>
            <a:r>
              <a:rPr lang="es-CO" sz="2000" b="1" i="1" dirty="0" smtClean="0"/>
              <a:t>“XXxxxxxxxxxxxxxxxxxxxxxxxxxxxxxxxxxxxxxxxxxxxxxxxxxxxxxxxxxxxxxxxxxxxxxxxxxxxxxxxxxxxxxxxxxxxxxxxxxxxxxxxxxxxxx”, </a:t>
            </a:r>
            <a:r>
              <a:rPr lang="es-CO" sz="2000" i="1" dirty="0" smtClean="0"/>
              <a:t>del /la candidata/a </a:t>
            </a:r>
            <a:r>
              <a:rPr lang="es-CO" sz="2000" i="1" dirty="0" err="1" smtClean="0"/>
              <a:t>a</a:t>
            </a:r>
            <a:r>
              <a:rPr lang="es-CO" sz="2000" i="1" dirty="0" smtClean="0"/>
              <a:t> </a:t>
            </a:r>
            <a:r>
              <a:rPr lang="es-CO" sz="2000" i="1" dirty="0" smtClean="0"/>
              <a:t>doctor/a </a:t>
            </a:r>
            <a:r>
              <a:rPr lang="es-CO" sz="2000" b="1" i="1" dirty="0" err="1" smtClean="0"/>
              <a:t>Xxxxxxxxx</a:t>
            </a:r>
            <a:r>
              <a:rPr lang="es-CO" sz="2000" b="1" i="1" dirty="0" smtClean="0"/>
              <a:t> </a:t>
            </a:r>
            <a:r>
              <a:rPr lang="es-CO" sz="2000" b="1" i="1" dirty="0" err="1" smtClean="0"/>
              <a:t>Xxxxxx</a:t>
            </a:r>
            <a:endParaRPr lang="es-CO" sz="2000" b="1" i="1" dirty="0" smtClean="0"/>
          </a:p>
          <a:p>
            <a:endParaRPr lang="es-CO" sz="2000" b="1" i="1" dirty="0" smtClean="0"/>
          </a:p>
          <a:p>
            <a:r>
              <a:rPr lang="es-CO" sz="2000" b="1" i="1" dirty="0" smtClean="0">
                <a:cs typeface="Arial" pitchFamily="34" charset="0"/>
              </a:rPr>
              <a:t>Director: </a:t>
            </a:r>
            <a:r>
              <a:rPr lang="es-CO" sz="2000" b="1" i="1" dirty="0" err="1" smtClean="0">
                <a:cs typeface="Arial" pitchFamily="34" charset="0"/>
              </a:rPr>
              <a:t>Xxxxxx</a:t>
            </a:r>
            <a:r>
              <a:rPr lang="es-CO" sz="2000" b="1" i="1" dirty="0" smtClean="0">
                <a:cs typeface="Arial" pitchFamily="34" charset="0"/>
              </a:rPr>
              <a:t> </a:t>
            </a:r>
            <a:r>
              <a:rPr lang="es-CO" sz="2000" b="1" i="1" dirty="0" err="1" smtClean="0">
                <a:cs typeface="Arial" pitchFamily="34" charset="0"/>
              </a:rPr>
              <a:t>Xxxxxx</a:t>
            </a:r>
            <a:r>
              <a:rPr lang="es-CO" sz="2000" b="1" i="1" dirty="0" err="1" smtClean="0">
                <a:cs typeface="Arial" pitchFamily="34" charset="0"/>
              </a:rPr>
              <a:t>xxx</a:t>
            </a:r>
            <a:r>
              <a:rPr lang="es-CO" sz="2000" b="1" i="1" dirty="0" smtClean="0">
                <a:cs typeface="Arial" pitchFamily="34" charset="0"/>
              </a:rPr>
              <a:t> </a:t>
            </a:r>
            <a:r>
              <a:rPr lang="es-CO" sz="2000" b="1" i="1" dirty="0" err="1" smtClean="0">
                <a:cs typeface="Arial" pitchFamily="34" charset="0"/>
              </a:rPr>
              <a:t>Ph.D</a:t>
            </a:r>
            <a:r>
              <a:rPr lang="es-CO" sz="2000" b="1" i="1" dirty="0" smtClean="0">
                <a:cs typeface="Arial" pitchFamily="34" charset="0"/>
              </a:rPr>
              <a:t>    Codirector: </a:t>
            </a:r>
            <a:r>
              <a:rPr lang="es-CO" sz="2000" b="1" i="1" dirty="0" err="1" smtClean="0">
                <a:cs typeface="Arial" pitchFamily="34" charset="0"/>
              </a:rPr>
              <a:t>Xxxxx</a:t>
            </a:r>
            <a:r>
              <a:rPr lang="es-CO" sz="2000" b="1" i="1" dirty="0" smtClean="0">
                <a:cs typeface="Arial" pitchFamily="34" charset="0"/>
              </a:rPr>
              <a:t> </a:t>
            </a:r>
            <a:r>
              <a:rPr lang="es-CO" sz="2000" b="1" i="1" dirty="0" err="1" smtClean="0">
                <a:cs typeface="Arial" pitchFamily="34" charset="0"/>
              </a:rPr>
              <a:t>Xxxxx</a:t>
            </a:r>
            <a:r>
              <a:rPr lang="es-CO" sz="2000" b="1" i="1" dirty="0" smtClean="0">
                <a:cs typeface="Arial" pitchFamily="34" charset="0"/>
              </a:rPr>
              <a:t> </a:t>
            </a:r>
            <a:r>
              <a:rPr lang="es-CO" sz="2000" b="1" i="1" dirty="0" err="1" smtClean="0">
                <a:cs typeface="Arial" pitchFamily="34" charset="0"/>
              </a:rPr>
              <a:t>Ph.D</a:t>
            </a:r>
            <a:endParaRPr lang="es-ES" sz="2000" b="1" i="1" dirty="0" smtClean="0">
              <a:cs typeface="Arial" pitchFamily="34" charset="0"/>
            </a:endParaRPr>
          </a:p>
          <a:p>
            <a:endParaRPr lang="es-ES" sz="2000" b="1" i="1" dirty="0" smtClean="0">
              <a:cs typeface="Arial" pitchFamily="34" charset="0"/>
            </a:endParaRPr>
          </a:p>
          <a:p>
            <a:pPr lvl="1" algn="l"/>
            <a:r>
              <a:rPr lang="es-ES" i="1" dirty="0" smtClean="0">
                <a:cs typeface="Arial" pitchFamily="34" charset="0"/>
              </a:rPr>
              <a:t>Fecha: 	</a:t>
            </a:r>
            <a:r>
              <a:rPr lang="es-ES" i="1" dirty="0" smtClean="0">
                <a:cs typeface="Arial" pitchFamily="34" charset="0"/>
              </a:rPr>
              <a:t>XXXXXXXXXXXXXXXXXXXXX</a:t>
            </a:r>
            <a:r>
              <a:rPr lang="es-ES" i="1" dirty="0" smtClean="0">
                <a:cs typeface="Arial" pitchFamily="34" charset="0"/>
              </a:rPr>
              <a:t>	</a:t>
            </a:r>
          </a:p>
          <a:p>
            <a:pPr lvl="1" algn="just"/>
            <a:r>
              <a:rPr lang="es-ES" i="1" dirty="0" smtClean="0">
                <a:cs typeface="Arial" pitchFamily="34" charset="0"/>
              </a:rPr>
              <a:t>Lugar: 	</a:t>
            </a:r>
            <a:r>
              <a:rPr lang="es-ES" i="1" dirty="0" err="1" smtClean="0">
                <a:cs typeface="Arial" pitchFamily="34" charset="0"/>
              </a:rPr>
              <a:t>Xxxxxxxxxxxxxxxx</a:t>
            </a:r>
            <a:r>
              <a:rPr lang="es-ES" i="1" dirty="0" smtClean="0">
                <a:cs typeface="Arial" pitchFamily="34" charset="0"/>
              </a:rPr>
              <a:t> </a:t>
            </a:r>
            <a:r>
              <a:rPr lang="es-ES" i="1" dirty="0" smtClean="0">
                <a:cs typeface="Arial" pitchFamily="34" charset="0"/>
              </a:rPr>
              <a:t>de la Facultad de Ciencias Naturales, 			Exactas y de la Educación de la Universidad del Cauca</a:t>
            </a:r>
          </a:p>
          <a:p>
            <a:pPr lvl="1" algn="just"/>
            <a:r>
              <a:rPr lang="es-ES" i="1" dirty="0" smtClean="0">
                <a:cs typeface="Arial" pitchFamily="34" charset="0"/>
              </a:rPr>
              <a:t>Hora: 	</a:t>
            </a:r>
            <a:r>
              <a:rPr lang="es-ES" i="1" dirty="0" smtClean="0">
                <a:cs typeface="Arial" pitchFamily="34" charset="0"/>
              </a:rPr>
              <a:t>XX</a:t>
            </a:r>
            <a:r>
              <a:rPr lang="es-ES" i="1" dirty="0" smtClean="0">
                <a:cs typeface="Arial" pitchFamily="34" charset="0"/>
              </a:rPr>
              <a:t>:XX </a:t>
            </a:r>
            <a:r>
              <a:rPr lang="es-ES" i="1" dirty="0" err="1">
                <a:cs typeface="Arial" pitchFamily="34" charset="0"/>
              </a:rPr>
              <a:t>x</a:t>
            </a:r>
            <a:r>
              <a:rPr lang="es-ES" i="1" dirty="0" err="1" smtClean="0">
                <a:cs typeface="Arial" pitchFamily="34" charset="0"/>
              </a:rPr>
              <a:t>m</a:t>
            </a:r>
            <a:endParaRPr lang="es-ES" i="1" dirty="0"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885978" y="459844"/>
            <a:ext cx="8603087" cy="1867437"/>
          </a:xfrm>
        </p:spPr>
        <p:txBody>
          <a:bodyPr>
            <a:normAutofit/>
          </a:bodyPr>
          <a:lstStyle/>
          <a:p>
            <a:pPr algn="ctr"/>
            <a:r>
              <a:rPr lang="es-CO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Doctorado Interinstitucional en </a:t>
            </a:r>
            <a:r>
              <a:rPr lang="es-CO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CO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iencias Ambientales de la Universidad del Cauca </a:t>
            </a:r>
            <a:endParaRPr lang="es-CO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447" y="371980"/>
            <a:ext cx="750612" cy="119722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113" y="260121"/>
            <a:ext cx="935904" cy="131962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769" y="457300"/>
            <a:ext cx="820643" cy="113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9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40</Words>
  <Application>Microsoft Office PowerPoint</Application>
  <PresentationFormat>Personalizado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Faceta</vt:lpstr>
      <vt:lpstr>El Doctorado Interinstitucional en Ciencias Ambientales de la Universidad del Cauca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Doctorado</dc:creator>
  <cp:lastModifiedBy>unicauca</cp:lastModifiedBy>
  <cp:revision>6</cp:revision>
  <dcterms:created xsi:type="dcterms:W3CDTF">2016-12-07T19:07:22Z</dcterms:created>
  <dcterms:modified xsi:type="dcterms:W3CDTF">2017-10-13T15:59:40Z</dcterms:modified>
</cp:coreProperties>
</file>