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2.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1" r:id="rId2"/>
    <p:sldMasterId id="2147483675" r:id="rId3"/>
  </p:sldMasterIdLst>
  <p:notesMasterIdLst>
    <p:notesMasterId r:id="rId45"/>
  </p:notesMasterIdLst>
  <p:handoutMasterIdLst>
    <p:handoutMasterId r:id="rId46"/>
  </p:handoutMasterIdLst>
  <p:sldIdLst>
    <p:sldId id="256" r:id="rId4"/>
    <p:sldId id="399" r:id="rId5"/>
    <p:sldId id="376" r:id="rId6"/>
    <p:sldId id="360" r:id="rId7"/>
    <p:sldId id="370" r:id="rId8"/>
    <p:sldId id="368" r:id="rId9"/>
    <p:sldId id="365" r:id="rId10"/>
    <p:sldId id="363" r:id="rId11"/>
    <p:sldId id="366" r:id="rId12"/>
    <p:sldId id="373" r:id="rId13"/>
    <p:sldId id="358" r:id="rId14"/>
    <p:sldId id="394" r:id="rId15"/>
    <p:sldId id="421" r:id="rId16"/>
    <p:sldId id="395" r:id="rId17"/>
    <p:sldId id="420" r:id="rId18"/>
    <p:sldId id="422" r:id="rId19"/>
    <p:sldId id="419" r:id="rId20"/>
    <p:sldId id="387" r:id="rId21"/>
    <p:sldId id="389" r:id="rId22"/>
    <p:sldId id="390" r:id="rId23"/>
    <p:sldId id="403" r:id="rId24"/>
    <p:sldId id="435" r:id="rId25"/>
    <p:sldId id="391" r:id="rId26"/>
    <p:sldId id="392" r:id="rId27"/>
    <p:sldId id="404" r:id="rId28"/>
    <p:sldId id="432" r:id="rId29"/>
    <p:sldId id="433" r:id="rId30"/>
    <p:sldId id="428" r:id="rId31"/>
    <p:sldId id="436" r:id="rId32"/>
    <p:sldId id="429" r:id="rId33"/>
    <p:sldId id="408" r:id="rId34"/>
    <p:sldId id="426" r:id="rId35"/>
    <p:sldId id="407" r:id="rId36"/>
    <p:sldId id="424" r:id="rId37"/>
    <p:sldId id="425" r:id="rId38"/>
    <p:sldId id="412" r:id="rId39"/>
    <p:sldId id="431" r:id="rId40"/>
    <p:sldId id="409" r:id="rId41"/>
    <p:sldId id="410" r:id="rId42"/>
    <p:sldId id="416" r:id="rId43"/>
    <p:sldId id="430" r:id="rId44"/>
  </p:sldIdLst>
  <p:sldSz cx="9144000" cy="6858000" type="screen4x3"/>
  <p:notesSz cx="6858000" cy="9144000"/>
  <p:defaultText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C0000"/>
    <a:srgbClr val="233D76"/>
    <a:srgbClr val="FF8716"/>
    <a:srgbClr val="0D3881"/>
    <a:srgbClr val="83AFE3"/>
    <a:srgbClr val="87B3E5"/>
    <a:srgbClr val="2450AF"/>
    <a:srgbClr val="6784C4"/>
    <a:srgbClr val="E0E0E0"/>
    <a:srgbClr val="5E96DB"/>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CAF9ED-07DC-4A11-8D7F-57B35C25682E}" styleName="Estilo medio 1 - Énfasis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72833802-FEF1-4C79-8D5D-14CF1EAF98D9}" styleName="Estilo claro 2 - Énfasis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69012ECD-51FC-41F1-AA8D-1B2483CD663E}" styleName="Estilo claro 2 - Énfasis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441" autoAdjust="0"/>
    <p:restoredTop sz="88971" autoAdjust="0"/>
  </p:normalViewPr>
  <p:slideViewPr>
    <p:cSldViewPr snapToGrid="0" snapToObjects="1">
      <p:cViewPr>
        <p:scale>
          <a:sx n="70" d="100"/>
          <a:sy n="70" d="100"/>
        </p:scale>
        <p:origin x="24" y="690"/>
      </p:cViewPr>
      <p:guideLst>
        <p:guide orient="horz" pos="2160"/>
        <p:guide pos="2880"/>
      </p:guideLst>
    </p:cSldViewPr>
  </p:slideViewPr>
  <p:notesTextViewPr>
    <p:cViewPr>
      <p:scale>
        <a:sx n="100" d="100"/>
        <a:sy n="100" d="100"/>
      </p:scale>
      <p:origin x="0" y="0"/>
    </p:cViewPr>
  </p:notesTextViewPr>
  <p:sorterViewPr>
    <p:cViewPr>
      <p:scale>
        <a:sx n="93" d="100"/>
        <a:sy n="93" d="100"/>
      </p:scale>
      <p:origin x="0" y="1336"/>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viewProps" Target="viewProps.xml"/><Relationship Id="rId8" Type="http://schemas.openxmlformats.org/officeDocument/2006/relationships/slide" Target="slides/slide5.xml"/></Relationships>
</file>

<file path=ppt/diagrams/_rels/data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image" Target="../media/image7.png"/><Relationship Id="rId4" Type="http://schemas.openxmlformats.org/officeDocument/2006/relationships/image" Target="../media/image10.png"/></Relationships>
</file>

<file path=ppt/diagrams/_rels/drawing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image" Target="../media/image7.png"/><Relationship Id="rId4" Type="http://schemas.openxmlformats.org/officeDocument/2006/relationships/image" Target="../media/image10.pn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3D0A75B-AB00-4ED2-A223-E33CB06C8D1A}" type="doc">
      <dgm:prSet loTypeId="urn:microsoft.com/office/officeart/2005/8/layout/cycle3" loCatId="" qsTypeId="urn:microsoft.com/office/officeart/2005/8/quickstyle/simple2" qsCatId="simple" csTypeId="urn:microsoft.com/office/officeart/2005/8/colors/colorful1" csCatId="colorful" phldr="1"/>
      <dgm:spPr/>
      <dgm:t>
        <a:bodyPr/>
        <a:lstStyle/>
        <a:p>
          <a:endParaRPr lang="es-CO"/>
        </a:p>
      </dgm:t>
    </dgm:pt>
    <dgm:pt modelId="{CD41731F-11D9-4411-8BB7-F9869AB5B4F1}">
      <dgm:prSet phldrT="[Texto]" custT="1"/>
      <dgm:spPr>
        <a:solidFill>
          <a:schemeClr val="accent2">
            <a:lumMod val="50000"/>
          </a:schemeClr>
        </a:solidFill>
      </dgm:spPr>
      <dgm:t>
        <a:bodyPr/>
        <a:lstStyle/>
        <a:p>
          <a:r>
            <a:rPr lang="es-CO" sz="1800" dirty="0" smtClean="0"/>
            <a:t>Globalización económica y social</a:t>
          </a:r>
          <a:endParaRPr lang="es-CO" sz="1800" dirty="0"/>
        </a:p>
      </dgm:t>
    </dgm:pt>
    <dgm:pt modelId="{FD98059B-AF59-441F-9C29-349A2D797842}" type="parTrans" cxnId="{C27D230F-4B65-45A4-8985-6189817BEE17}">
      <dgm:prSet/>
      <dgm:spPr/>
      <dgm:t>
        <a:bodyPr/>
        <a:lstStyle/>
        <a:p>
          <a:endParaRPr lang="es-CO" sz="2800">
            <a:solidFill>
              <a:schemeClr val="tx1"/>
            </a:solidFill>
          </a:endParaRPr>
        </a:p>
      </dgm:t>
    </dgm:pt>
    <dgm:pt modelId="{43BB07A6-B060-4796-8659-3F07F0B1AB8A}" type="sibTrans" cxnId="{C27D230F-4B65-45A4-8985-6189817BEE17}">
      <dgm:prSet/>
      <dgm:spPr/>
      <dgm:t>
        <a:bodyPr/>
        <a:lstStyle/>
        <a:p>
          <a:endParaRPr lang="es-CO" sz="2800">
            <a:solidFill>
              <a:schemeClr val="tx1"/>
            </a:solidFill>
          </a:endParaRPr>
        </a:p>
      </dgm:t>
    </dgm:pt>
    <dgm:pt modelId="{185F35B3-F3C7-4752-82C3-F4CF95A5594D}">
      <dgm:prSet phldrT="[Texto]" custT="1"/>
      <dgm:spPr>
        <a:solidFill>
          <a:schemeClr val="accent6">
            <a:lumMod val="75000"/>
          </a:schemeClr>
        </a:solidFill>
      </dgm:spPr>
      <dgm:t>
        <a:bodyPr/>
        <a:lstStyle/>
        <a:p>
          <a:r>
            <a:rPr lang="es-CO" sz="1800" dirty="0" smtClean="0"/>
            <a:t>Expansión e </a:t>
          </a:r>
          <a:r>
            <a:rPr lang="es-CO" sz="1600" dirty="0" smtClean="0"/>
            <a:t>internacionalización</a:t>
          </a:r>
          <a:r>
            <a:rPr lang="es-CO" sz="1800" dirty="0" smtClean="0"/>
            <a:t>  de la ES</a:t>
          </a:r>
          <a:endParaRPr lang="es-CO" sz="1800" dirty="0"/>
        </a:p>
      </dgm:t>
    </dgm:pt>
    <dgm:pt modelId="{3E3A838E-04FE-4E00-8F43-08E1FAD39591}" type="parTrans" cxnId="{1572DBE7-7BB1-45F2-80B4-E0448EFEE642}">
      <dgm:prSet custT="1"/>
      <dgm:spPr/>
      <dgm:t>
        <a:bodyPr/>
        <a:lstStyle/>
        <a:p>
          <a:endParaRPr lang="es-CO" sz="800">
            <a:solidFill>
              <a:schemeClr val="tx1"/>
            </a:solidFill>
          </a:endParaRPr>
        </a:p>
      </dgm:t>
    </dgm:pt>
    <dgm:pt modelId="{069A5AD9-A90F-40C8-9EE8-F5E988FF4A55}" type="sibTrans" cxnId="{1572DBE7-7BB1-45F2-80B4-E0448EFEE642}">
      <dgm:prSet/>
      <dgm:spPr/>
      <dgm:t>
        <a:bodyPr/>
        <a:lstStyle/>
        <a:p>
          <a:endParaRPr lang="es-CO" sz="2800">
            <a:solidFill>
              <a:schemeClr val="tx1"/>
            </a:solidFill>
          </a:endParaRPr>
        </a:p>
      </dgm:t>
    </dgm:pt>
    <dgm:pt modelId="{0A2A2DB8-E069-42CA-865D-4CF0AC05D3EA}">
      <dgm:prSet phldrT="[Texto]" custT="1"/>
      <dgm:spPr/>
      <dgm:t>
        <a:bodyPr/>
        <a:lstStyle/>
        <a:p>
          <a:r>
            <a:rPr lang="es-CO" sz="1800" dirty="0" smtClean="0"/>
            <a:t>TICs</a:t>
          </a:r>
          <a:endParaRPr lang="es-CO" sz="1800" dirty="0"/>
        </a:p>
      </dgm:t>
    </dgm:pt>
    <dgm:pt modelId="{82C59611-3186-42DB-8101-4E4C963C2858}" type="parTrans" cxnId="{36B81556-EFCC-4ED5-8CB3-D4984212FFA7}">
      <dgm:prSet custT="1"/>
      <dgm:spPr/>
      <dgm:t>
        <a:bodyPr/>
        <a:lstStyle/>
        <a:p>
          <a:endParaRPr lang="es-CO" sz="800">
            <a:solidFill>
              <a:schemeClr val="tx1"/>
            </a:solidFill>
          </a:endParaRPr>
        </a:p>
      </dgm:t>
    </dgm:pt>
    <dgm:pt modelId="{6F497634-23CC-4FA9-A1A1-0D3501F2BA81}" type="sibTrans" cxnId="{36B81556-EFCC-4ED5-8CB3-D4984212FFA7}">
      <dgm:prSet/>
      <dgm:spPr/>
      <dgm:t>
        <a:bodyPr/>
        <a:lstStyle/>
        <a:p>
          <a:endParaRPr lang="es-CO" sz="2800">
            <a:solidFill>
              <a:schemeClr val="tx1"/>
            </a:solidFill>
          </a:endParaRPr>
        </a:p>
      </dgm:t>
    </dgm:pt>
    <dgm:pt modelId="{606700C7-0C60-4C5B-BE1D-91B8CECEB95F}">
      <dgm:prSet phldrT="[Texto]" custT="1"/>
      <dgm:spPr/>
      <dgm:t>
        <a:bodyPr/>
        <a:lstStyle/>
        <a:p>
          <a:r>
            <a:rPr lang="es-CO" sz="1800" dirty="0" smtClean="0"/>
            <a:t>Economía del conocimiento</a:t>
          </a:r>
          <a:endParaRPr lang="es-CO" sz="1800" dirty="0"/>
        </a:p>
      </dgm:t>
    </dgm:pt>
    <dgm:pt modelId="{44D956CA-219F-4F25-BDAC-7A71A849573E}" type="parTrans" cxnId="{5B7DCD47-408E-40F3-9A91-583C3E1651D8}">
      <dgm:prSet custT="1"/>
      <dgm:spPr/>
      <dgm:t>
        <a:bodyPr/>
        <a:lstStyle/>
        <a:p>
          <a:endParaRPr lang="es-CO" sz="800">
            <a:solidFill>
              <a:schemeClr val="tx1"/>
            </a:solidFill>
          </a:endParaRPr>
        </a:p>
      </dgm:t>
    </dgm:pt>
    <dgm:pt modelId="{615B2EC0-7F53-4779-B827-93DAAF678FC4}" type="sibTrans" cxnId="{5B7DCD47-408E-40F3-9A91-583C3E1651D8}">
      <dgm:prSet/>
      <dgm:spPr/>
      <dgm:t>
        <a:bodyPr/>
        <a:lstStyle/>
        <a:p>
          <a:endParaRPr lang="es-CO" sz="2800">
            <a:solidFill>
              <a:schemeClr val="tx1"/>
            </a:solidFill>
          </a:endParaRPr>
        </a:p>
      </dgm:t>
    </dgm:pt>
    <dgm:pt modelId="{974C1E44-0C4D-384F-BD5A-ACA1604325B8}">
      <dgm:prSet phldrT="[Texto]" custT="1"/>
      <dgm:spPr/>
      <dgm:t>
        <a:bodyPr/>
        <a:lstStyle/>
        <a:p>
          <a:r>
            <a:rPr lang="es-CO" sz="1600" dirty="0" smtClean="0"/>
            <a:t>Crecimiento poblacional y de cobertura en educ. básica y media</a:t>
          </a:r>
          <a:endParaRPr lang="es-CO" sz="1600" dirty="0"/>
        </a:p>
      </dgm:t>
    </dgm:pt>
    <dgm:pt modelId="{BF6F6227-E552-D64D-8BA1-15C885DA50E6}" type="parTrans" cxnId="{2FB417C5-4C35-D049-8FA9-AEED48BB6418}">
      <dgm:prSet/>
      <dgm:spPr/>
      <dgm:t>
        <a:bodyPr/>
        <a:lstStyle/>
        <a:p>
          <a:endParaRPr lang="es-ES"/>
        </a:p>
      </dgm:t>
    </dgm:pt>
    <dgm:pt modelId="{A798F69C-612D-714B-9121-22A2AD1B36D8}" type="sibTrans" cxnId="{2FB417C5-4C35-D049-8FA9-AEED48BB6418}">
      <dgm:prSet/>
      <dgm:spPr/>
      <dgm:t>
        <a:bodyPr/>
        <a:lstStyle/>
        <a:p>
          <a:endParaRPr lang="es-ES"/>
        </a:p>
      </dgm:t>
    </dgm:pt>
    <dgm:pt modelId="{032A0C30-8CBF-3F44-A098-2E4985DBAD4B}" type="pres">
      <dgm:prSet presAssocID="{53D0A75B-AB00-4ED2-A223-E33CB06C8D1A}" presName="Name0" presStyleCnt="0">
        <dgm:presLayoutVars>
          <dgm:dir/>
          <dgm:resizeHandles val="exact"/>
        </dgm:presLayoutVars>
      </dgm:prSet>
      <dgm:spPr/>
      <dgm:t>
        <a:bodyPr/>
        <a:lstStyle/>
        <a:p>
          <a:endParaRPr lang="es-ES"/>
        </a:p>
      </dgm:t>
    </dgm:pt>
    <dgm:pt modelId="{873CB70E-0A0A-4144-863C-AFBE62A4CCAA}" type="pres">
      <dgm:prSet presAssocID="{53D0A75B-AB00-4ED2-A223-E33CB06C8D1A}" presName="cycle" presStyleCnt="0"/>
      <dgm:spPr/>
    </dgm:pt>
    <dgm:pt modelId="{143FBA31-AE05-F348-9EBA-BC9CB970D470}" type="pres">
      <dgm:prSet presAssocID="{CD41731F-11D9-4411-8BB7-F9869AB5B4F1}" presName="nodeFirstNode" presStyleLbl="node1" presStyleIdx="0" presStyleCnt="5" custScaleX="138917" custRadScaleRad="100852">
        <dgm:presLayoutVars>
          <dgm:bulletEnabled val="1"/>
        </dgm:presLayoutVars>
      </dgm:prSet>
      <dgm:spPr/>
      <dgm:t>
        <a:bodyPr/>
        <a:lstStyle/>
        <a:p>
          <a:endParaRPr lang="es-ES"/>
        </a:p>
      </dgm:t>
    </dgm:pt>
    <dgm:pt modelId="{F982C4E1-9B23-0A4C-8755-6176C69A844A}" type="pres">
      <dgm:prSet presAssocID="{43BB07A6-B060-4796-8659-3F07F0B1AB8A}" presName="sibTransFirstNode" presStyleLbl="bgShp" presStyleIdx="0" presStyleCnt="1"/>
      <dgm:spPr/>
      <dgm:t>
        <a:bodyPr/>
        <a:lstStyle/>
        <a:p>
          <a:endParaRPr lang="es-ES"/>
        </a:p>
      </dgm:t>
    </dgm:pt>
    <dgm:pt modelId="{E89E9A5E-545E-184C-9768-E9B0D23D0968}" type="pres">
      <dgm:prSet presAssocID="{606700C7-0C60-4C5B-BE1D-91B8CECEB95F}" presName="nodeFollowingNodes" presStyleLbl="node1" presStyleIdx="1" presStyleCnt="5" custScaleX="137797" custRadScaleRad="97838" custRadScaleInc="7372">
        <dgm:presLayoutVars>
          <dgm:bulletEnabled val="1"/>
        </dgm:presLayoutVars>
      </dgm:prSet>
      <dgm:spPr/>
      <dgm:t>
        <a:bodyPr/>
        <a:lstStyle/>
        <a:p>
          <a:endParaRPr lang="es-ES"/>
        </a:p>
      </dgm:t>
    </dgm:pt>
    <dgm:pt modelId="{05E9E2E0-C302-BA40-B3A0-85B763C42BB5}" type="pres">
      <dgm:prSet presAssocID="{0A2A2DB8-E069-42CA-865D-4CF0AC05D3EA}" presName="nodeFollowingNodes" presStyleLbl="node1" presStyleIdx="2" presStyleCnt="5" custScaleX="137463" custRadScaleRad="122627" custRadScaleInc="-30380">
        <dgm:presLayoutVars>
          <dgm:bulletEnabled val="1"/>
        </dgm:presLayoutVars>
      </dgm:prSet>
      <dgm:spPr/>
      <dgm:t>
        <a:bodyPr/>
        <a:lstStyle/>
        <a:p>
          <a:endParaRPr lang="es-ES"/>
        </a:p>
      </dgm:t>
    </dgm:pt>
    <dgm:pt modelId="{02B8A0CA-7489-1B46-A7E9-58576AF04DB3}" type="pres">
      <dgm:prSet presAssocID="{974C1E44-0C4D-384F-BD5A-ACA1604325B8}" presName="nodeFollowingNodes" presStyleLbl="node1" presStyleIdx="3" presStyleCnt="5" custScaleX="137393" custRadScaleRad="111113" custRadScaleInc="23038">
        <dgm:presLayoutVars>
          <dgm:bulletEnabled val="1"/>
        </dgm:presLayoutVars>
      </dgm:prSet>
      <dgm:spPr/>
      <dgm:t>
        <a:bodyPr/>
        <a:lstStyle/>
        <a:p>
          <a:endParaRPr lang="es-ES"/>
        </a:p>
      </dgm:t>
    </dgm:pt>
    <dgm:pt modelId="{5D0D511E-2D28-8D48-A66C-16C9928CF07A}" type="pres">
      <dgm:prSet presAssocID="{185F35B3-F3C7-4752-82C3-F4CF95A5594D}" presName="nodeFollowingNodes" presStyleLbl="node1" presStyleIdx="4" presStyleCnt="5" custScaleX="139130" custRadScaleRad="97838" custRadScaleInc="-7372">
        <dgm:presLayoutVars>
          <dgm:bulletEnabled val="1"/>
        </dgm:presLayoutVars>
      </dgm:prSet>
      <dgm:spPr/>
      <dgm:t>
        <a:bodyPr/>
        <a:lstStyle/>
        <a:p>
          <a:endParaRPr lang="es-ES"/>
        </a:p>
      </dgm:t>
    </dgm:pt>
  </dgm:ptLst>
  <dgm:cxnLst>
    <dgm:cxn modelId="{C27D230F-4B65-45A4-8985-6189817BEE17}" srcId="{53D0A75B-AB00-4ED2-A223-E33CB06C8D1A}" destId="{CD41731F-11D9-4411-8BB7-F9869AB5B4F1}" srcOrd="0" destOrd="0" parTransId="{FD98059B-AF59-441F-9C29-349A2D797842}" sibTransId="{43BB07A6-B060-4796-8659-3F07F0B1AB8A}"/>
    <dgm:cxn modelId="{36B81556-EFCC-4ED5-8CB3-D4984212FFA7}" srcId="{53D0A75B-AB00-4ED2-A223-E33CB06C8D1A}" destId="{0A2A2DB8-E069-42CA-865D-4CF0AC05D3EA}" srcOrd="2" destOrd="0" parTransId="{82C59611-3186-42DB-8101-4E4C963C2858}" sibTransId="{6F497634-23CC-4FA9-A1A1-0D3501F2BA81}"/>
    <dgm:cxn modelId="{A9A9DC92-5A3A-F84B-A871-0420851E7161}" type="presOf" srcId="{974C1E44-0C4D-384F-BD5A-ACA1604325B8}" destId="{02B8A0CA-7489-1B46-A7E9-58576AF04DB3}" srcOrd="0" destOrd="0" presId="urn:microsoft.com/office/officeart/2005/8/layout/cycle3"/>
    <dgm:cxn modelId="{2FB417C5-4C35-D049-8FA9-AEED48BB6418}" srcId="{53D0A75B-AB00-4ED2-A223-E33CB06C8D1A}" destId="{974C1E44-0C4D-384F-BD5A-ACA1604325B8}" srcOrd="3" destOrd="0" parTransId="{BF6F6227-E552-D64D-8BA1-15C885DA50E6}" sibTransId="{A798F69C-612D-714B-9121-22A2AD1B36D8}"/>
    <dgm:cxn modelId="{DA312B44-8A1F-4542-BE2A-06F6B2351DED}" type="presOf" srcId="{0A2A2DB8-E069-42CA-865D-4CF0AC05D3EA}" destId="{05E9E2E0-C302-BA40-B3A0-85B763C42BB5}" srcOrd="0" destOrd="0" presId="urn:microsoft.com/office/officeart/2005/8/layout/cycle3"/>
    <dgm:cxn modelId="{ED488E2B-3418-264D-98CB-480EAA2F0988}" type="presOf" srcId="{53D0A75B-AB00-4ED2-A223-E33CB06C8D1A}" destId="{032A0C30-8CBF-3F44-A098-2E4985DBAD4B}" srcOrd="0" destOrd="0" presId="urn:microsoft.com/office/officeart/2005/8/layout/cycle3"/>
    <dgm:cxn modelId="{4A9C3767-55BF-5949-9A6C-C4D1F223B98F}" type="presOf" srcId="{606700C7-0C60-4C5B-BE1D-91B8CECEB95F}" destId="{E89E9A5E-545E-184C-9768-E9B0D23D0968}" srcOrd="0" destOrd="0" presId="urn:microsoft.com/office/officeart/2005/8/layout/cycle3"/>
    <dgm:cxn modelId="{5B7DCD47-408E-40F3-9A91-583C3E1651D8}" srcId="{53D0A75B-AB00-4ED2-A223-E33CB06C8D1A}" destId="{606700C7-0C60-4C5B-BE1D-91B8CECEB95F}" srcOrd="1" destOrd="0" parTransId="{44D956CA-219F-4F25-BDAC-7A71A849573E}" sibTransId="{615B2EC0-7F53-4779-B827-93DAAF678FC4}"/>
    <dgm:cxn modelId="{7B428968-C78B-124B-8541-E0143002ADD3}" type="presOf" srcId="{43BB07A6-B060-4796-8659-3F07F0B1AB8A}" destId="{F982C4E1-9B23-0A4C-8755-6176C69A844A}" srcOrd="0" destOrd="0" presId="urn:microsoft.com/office/officeart/2005/8/layout/cycle3"/>
    <dgm:cxn modelId="{296BACE5-8BB5-7A49-BE6F-B96C38419CED}" type="presOf" srcId="{CD41731F-11D9-4411-8BB7-F9869AB5B4F1}" destId="{143FBA31-AE05-F348-9EBA-BC9CB970D470}" srcOrd="0" destOrd="0" presId="urn:microsoft.com/office/officeart/2005/8/layout/cycle3"/>
    <dgm:cxn modelId="{0308F17F-936C-AD43-B817-614409DC73F3}" type="presOf" srcId="{185F35B3-F3C7-4752-82C3-F4CF95A5594D}" destId="{5D0D511E-2D28-8D48-A66C-16C9928CF07A}" srcOrd="0" destOrd="0" presId="urn:microsoft.com/office/officeart/2005/8/layout/cycle3"/>
    <dgm:cxn modelId="{1572DBE7-7BB1-45F2-80B4-E0448EFEE642}" srcId="{53D0A75B-AB00-4ED2-A223-E33CB06C8D1A}" destId="{185F35B3-F3C7-4752-82C3-F4CF95A5594D}" srcOrd="4" destOrd="0" parTransId="{3E3A838E-04FE-4E00-8F43-08E1FAD39591}" sibTransId="{069A5AD9-A90F-40C8-9EE8-F5E988FF4A55}"/>
    <dgm:cxn modelId="{1E216E31-FFDC-FB48-AED5-3745601470C8}" type="presParOf" srcId="{032A0C30-8CBF-3F44-A098-2E4985DBAD4B}" destId="{873CB70E-0A0A-4144-863C-AFBE62A4CCAA}" srcOrd="0" destOrd="0" presId="urn:microsoft.com/office/officeart/2005/8/layout/cycle3"/>
    <dgm:cxn modelId="{3E30581C-36FC-AA47-B3FD-0E42AA7CF53D}" type="presParOf" srcId="{873CB70E-0A0A-4144-863C-AFBE62A4CCAA}" destId="{143FBA31-AE05-F348-9EBA-BC9CB970D470}" srcOrd="0" destOrd="0" presId="urn:microsoft.com/office/officeart/2005/8/layout/cycle3"/>
    <dgm:cxn modelId="{86029667-9920-4549-9209-CE38D4A6E9BE}" type="presParOf" srcId="{873CB70E-0A0A-4144-863C-AFBE62A4CCAA}" destId="{F982C4E1-9B23-0A4C-8755-6176C69A844A}" srcOrd="1" destOrd="0" presId="urn:microsoft.com/office/officeart/2005/8/layout/cycle3"/>
    <dgm:cxn modelId="{1848FD56-278A-3F42-95F3-365F0028D558}" type="presParOf" srcId="{873CB70E-0A0A-4144-863C-AFBE62A4CCAA}" destId="{E89E9A5E-545E-184C-9768-E9B0D23D0968}" srcOrd="2" destOrd="0" presId="urn:microsoft.com/office/officeart/2005/8/layout/cycle3"/>
    <dgm:cxn modelId="{49C6650F-CA38-FF4E-85D7-F0AEAE075911}" type="presParOf" srcId="{873CB70E-0A0A-4144-863C-AFBE62A4CCAA}" destId="{05E9E2E0-C302-BA40-B3A0-85B763C42BB5}" srcOrd="3" destOrd="0" presId="urn:microsoft.com/office/officeart/2005/8/layout/cycle3"/>
    <dgm:cxn modelId="{2215633E-8AD2-334A-898C-A15CF3011373}" type="presParOf" srcId="{873CB70E-0A0A-4144-863C-AFBE62A4CCAA}" destId="{02B8A0CA-7489-1B46-A7E9-58576AF04DB3}" srcOrd="4" destOrd="0" presId="urn:microsoft.com/office/officeart/2005/8/layout/cycle3"/>
    <dgm:cxn modelId="{AC11A2CA-D318-504C-BE37-3844A2747E6D}" type="presParOf" srcId="{873CB70E-0A0A-4144-863C-AFBE62A4CCAA}" destId="{5D0D511E-2D28-8D48-A66C-16C9928CF07A}" srcOrd="5" destOrd="0" presId="urn:microsoft.com/office/officeart/2005/8/layout/cycle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33B63F93-E221-2948-B3BE-F965A003D7B7}" type="doc">
      <dgm:prSet loTypeId="urn:microsoft.com/office/officeart/2005/8/layout/vList4" loCatId="" qsTypeId="urn:microsoft.com/office/officeart/2005/8/quickstyle/simple2" qsCatId="simple" csTypeId="urn:microsoft.com/office/officeart/2005/8/colors/colorful1" csCatId="colorful" phldr="1"/>
      <dgm:spPr/>
      <dgm:t>
        <a:bodyPr/>
        <a:lstStyle/>
        <a:p>
          <a:endParaRPr lang="es-ES"/>
        </a:p>
      </dgm:t>
    </dgm:pt>
    <dgm:pt modelId="{59B485F2-1F86-F642-A72B-A0E810765718}">
      <dgm:prSet/>
      <dgm:spPr>
        <a:solidFill>
          <a:schemeClr val="accent6">
            <a:lumMod val="75000"/>
          </a:schemeClr>
        </a:solidFill>
      </dgm:spPr>
      <dgm:t>
        <a:bodyPr/>
        <a:lstStyle/>
        <a:p>
          <a:pPr algn="just" rtl="0"/>
          <a:r>
            <a:rPr lang="es-ES" dirty="0" smtClean="0"/>
            <a:t>Desarrollo de recursos humanos para afrontar retos de la sociedad global del conocimiento</a:t>
          </a:r>
          <a:endParaRPr lang="es-ES" dirty="0"/>
        </a:p>
      </dgm:t>
    </dgm:pt>
    <dgm:pt modelId="{88F3D557-BD39-5C41-9874-D31111C69FD3}" type="parTrans" cxnId="{EEE47E0C-4D29-F849-8FC8-C1C5ECF109DE}">
      <dgm:prSet/>
      <dgm:spPr/>
      <dgm:t>
        <a:bodyPr/>
        <a:lstStyle/>
        <a:p>
          <a:endParaRPr lang="es-ES"/>
        </a:p>
      </dgm:t>
    </dgm:pt>
    <dgm:pt modelId="{E6BC27CE-1D9B-C444-BD99-50CA4FEE73B6}" type="sibTrans" cxnId="{EEE47E0C-4D29-F849-8FC8-C1C5ECF109DE}">
      <dgm:prSet/>
      <dgm:spPr/>
      <dgm:t>
        <a:bodyPr/>
        <a:lstStyle/>
        <a:p>
          <a:endParaRPr lang="es-ES"/>
        </a:p>
      </dgm:t>
    </dgm:pt>
    <dgm:pt modelId="{E09852BC-AC16-B84F-B119-C7AD7B79B648}">
      <dgm:prSet/>
      <dgm:spPr/>
      <dgm:t>
        <a:bodyPr/>
        <a:lstStyle/>
        <a:p>
          <a:pPr rtl="0"/>
          <a:r>
            <a:rPr lang="es-ES" dirty="0" smtClean="0"/>
            <a:t>Acceso a recursos y alianzas estratégicas</a:t>
          </a:r>
          <a:endParaRPr lang="es-ES" dirty="0"/>
        </a:p>
      </dgm:t>
    </dgm:pt>
    <dgm:pt modelId="{31DDE031-D739-5F4C-8CB6-C8CC35A7571D}" type="parTrans" cxnId="{2FE5B7D5-BEB1-A54B-A87F-55CC0FD733D9}">
      <dgm:prSet/>
      <dgm:spPr/>
      <dgm:t>
        <a:bodyPr/>
        <a:lstStyle/>
        <a:p>
          <a:endParaRPr lang="es-ES"/>
        </a:p>
      </dgm:t>
    </dgm:pt>
    <dgm:pt modelId="{6BE46949-181B-614E-87E7-9512A051ABBF}" type="sibTrans" cxnId="{2FE5B7D5-BEB1-A54B-A87F-55CC0FD733D9}">
      <dgm:prSet/>
      <dgm:spPr/>
      <dgm:t>
        <a:bodyPr/>
        <a:lstStyle/>
        <a:p>
          <a:endParaRPr lang="es-ES"/>
        </a:p>
      </dgm:t>
    </dgm:pt>
    <dgm:pt modelId="{F215917E-ADC2-B24D-90A7-E160A2318E1F}">
      <dgm:prSet/>
      <dgm:spPr/>
      <dgm:t>
        <a:bodyPr/>
        <a:lstStyle/>
        <a:p>
          <a:pPr algn="just" rtl="0"/>
          <a:r>
            <a:rPr lang="es-ES" dirty="0" smtClean="0"/>
            <a:t>Posicionamiento de la Institución, los profesores, estudiantes, egresados y el país en un entorno internacional</a:t>
          </a:r>
          <a:endParaRPr lang="es-ES" dirty="0"/>
        </a:p>
      </dgm:t>
    </dgm:pt>
    <dgm:pt modelId="{7F310300-2335-BE4A-8111-95A518D38401}" type="parTrans" cxnId="{5966B1FD-E82F-3D42-99C2-7115E3617AA0}">
      <dgm:prSet/>
      <dgm:spPr/>
      <dgm:t>
        <a:bodyPr/>
        <a:lstStyle/>
        <a:p>
          <a:endParaRPr lang="es-ES"/>
        </a:p>
      </dgm:t>
    </dgm:pt>
    <dgm:pt modelId="{66E7BB2A-B10C-0D46-B9F4-E41039C98C8B}" type="sibTrans" cxnId="{5966B1FD-E82F-3D42-99C2-7115E3617AA0}">
      <dgm:prSet/>
      <dgm:spPr/>
      <dgm:t>
        <a:bodyPr/>
        <a:lstStyle/>
        <a:p>
          <a:endParaRPr lang="es-ES"/>
        </a:p>
      </dgm:t>
    </dgm:pt>
    <dgm:pt modelId="{2D2A8946-75F9-0949-AC76-91EBE9493DDC}">
      <dgm:prSet/>
      <dgm:spPr>
        <a:solidFill>
          <a:schemeClr val="accent2">
            <a:lumMod val="75000"/>
          </a:schemeClr>
        </a:solidFill>
      </dgm:spPr>
      <dgm:t>
        <a:bodyPr/>
        <a:lstStyle/>
        <a:p>
          <a:pPr algn="just" rtl="0"/>
          <a:r>
            <a:rPr lang="es-ES" dirty="0" smtClean="0"/>
            <a:t>Mejora de la calidad: referencia soluciones innovadoras ante los retos relacionados con la gerencia y las funciones sustantivas. </a:t>
          </a:r>
          <a:endParaRPr lang="es-ES" dirty="0"/>
        </a:p>
      </dgm:t>
    </dgm:pt>
    <dgm:pt modelId="{FD37D52C-FADF-4E41-A570-0679CF07B155}" type="parTrans" cxnId="{5BDA3D67-D419-CA46-A923-E08C784F4756}">
      <dgm:prSet/>
      <dgm:spPr/>
      <dgm:t>
        <a:bodyPr/>
        <a:lstStyle/>
        <a:p>
          <a:endParaRPr lang="es-ES"/>
        </a:p>
      </dgm:t>
    </dgm:pt>
    <dgm:pt modelId="{819F4392-83B6-E445-85EF-7A4C94B1BE97}" type="sibTrans" cxnId="{5BDA3D67-D419-CA46-A923-E08C784F4756}">
      <dgm:prSet/>
      <dgm:spPr/>
      <dgm:t>
        <a:bodyPr/>
        <a:lstStyle/>
        <a:p>
          <a:endParaRPr lang="es-ES"/>
        </a:p>
      </dgm:t>
    </dgm:pt>
    <dgm:pt modelId="{CABE3AD8-3F91-EF4C-BAF0-CBF24106EC42}" type="pres">
      <dgm:prSet presAssocID="{33B63F93-E221-2948-B3BE-F965A003D7B7}" presName="linear" presStyleCnt="0">
        <dgm:presLayoutVars>
          <dgm:dir/>
          <dgm:resizeHandles val="exact"/>
        </dgm:presLayoutVars>
      </dgm:prSet>
      <dgm:spPr/>
      <dgm:t>
        <a:bodyPr/>
        <a:lstStyle/>
        <a:p>
          <a:endParaRPr lang="es-ES"/>
        </a:p>
      </dgm:t>
    </dgm:pt>
    <dgm:pt modelId="{D0431C93-43FF-2344-B0AB-409E4E1926FF}" type="pres">
      <dgm:prSet presAssocID="{2D2A8946-75F9-0949-AC76-91EBE9493DDC}" presName="comp" presStyleCnt="0"/>
      <dgm:spPr/>
    </dgm:pt>
    <dgm:pt modelId="{A77A98A9-4285-4244-8F6D-5F3CEB3A6AE0}" type="pres">
      <dgm:prSet presAssocID="{2D2A8946-75F9-0949-AC76-91EBE9493DDC}" presName="box" presStyleLbl="node1" presStyleIdx="0" presStyleCnt="4"/>
      <dgm:spPr/>
      <dgm:t>
        <a:bodyPr/>
        <a:lstStyle/>
        <a:p>
          <a:endParaRPr lang="es-ES"/>
        </a:p>
      </dgm:t>
    </dgm:pt>
    <dgm:pt modelId="{D4A93802-8631-8D40-81D9-E5B3DD5F10C8}" type="pres">
      <dgm:prSet presAssocID="{2D2A8946-75F9-0949-AC76-91EBE9493DDC}" presName="img" presStyleLbl="fgImgPlace1" presStyleIdx="0" presStyleCnt="4"/>
      <dgm:spPr>
        <a:blipFill>
          <a:blip xmlns:r="http://schemas.openxmlformats.org/officeDocument/2006/relationships" r:embed="rId1">
            <a:extLst>
              <a:ext uri="{28A0092B-C50C-407E-A947-70E740481C1C}">
                <a14:useLocalDpi xmlns:a14="http://schemas.microsoft.com/office/drawing/2010/main" val="0"/>
              </a:ext>
            </a:extLst>
          </a:blip>
          <a:srcRect/>
          <a:stretch>
            <a:fillRect t="-19000" b="-19000"/>
          </a:stretch>
        </a:blipFill>
      </dgm:spPr>
      <dgm:t>
        <a:bodyPr/>
        <a:lstStyle/>
        <a:p>
          <a:endParaRPr lang="es-ES"/>
        </a:p>
      </dgm:t>
    </dgm:pt>
    <dgm:pt modelId="{99DDC2F0-70B9-634E-89BD-307851B173C1}" type="pres">
      <dgm:prSet presAssocID="{2D2A8946-75F9-0949-AC76-91EBE9493DDC}" presName="text" presStyleLbl="node1" presStyleIdx="0" presStyleCnt="4">
        <dgm:presLayoutVars>
          <dgm:bulletEnabled val="1"/>
        </dgm:presLayoutVars>
      </dgm:prSet>
      <dgm:spPr/>
      <dgm:t>
        <a:bodyPr/>
        <a:lstStyle/>
        <a:p>
          <a:endParaRPr lang="es-ES"/>
        </a:p>
      </dgm:t>
    </dgm:pt>
    <dgm:pt modelId="{375B0603-A5FD-B44C-A8D6-06A2E6270833}" type="pres">
      <dgm:prSet presAssocID="{819F4392-83B6-E445-85EF-7A4C94B1BE97}" presName="spacer" presStyleCnt="0"/>
      <dgm:spPr/>
    </dgm:pt>
    <dgm:pt modelId="{1988AAD6-22C0-1749-9CCD-59799BD18B3D}" type="pres">
      <dgm:prSet presAssocID="{59B485F2-1F86-F642-A72B-A0E810765718}" presName="comp" presStyleCnt="0"/>
      <dgm:spPr/>
    </dgm:pt>
    <dgm:pt modelId="{6B449FEF-7D6A-F04A-A213-8D1C8F10C04B}" type="pres">
      <dgm:prSet presAssocID="{59B485F2-1F86-F642-A72B-A0E810765718}" presName="box" presStyleLbl="node1" presStyleIdx="1" presStyleCnt="4"/>
      <dgm:spPr/>
      <dgm:t>
        <a:bodyPr/>
        <a:lstStyle/>
        <a:p>
          <a:endParaRPr lang="es-ES"/>
        </a:p>
      </dgm:t>
    </dgm:pt>
    <dgm:pt modelId="{CDE340C3-B99C-B742-81A7-F7A36397D609}" type="pres">
      <dgm:prSet presAssocID="{59B485F2-1F86-F642-A72B-A0E810765718}" presName="img" presStyleLbl="fgImgPlace1" presStyleIdx="1" presStyleCnt="4"/>
      <dgm:spPr>
        <a:blipFill>
          <a:blip xmlns:r="http://schemas.openxmlformats.org/officeDocument/2006/relationships" r:embed="rId2">
            <a:extLst>
              <a:ext uri="{28A0092B-C50C-407E-A947-70E740481C1C}">
                <a14:useLocalDpi xmlns:a14="http://schemas.microsoft.com/office/drawing/2010/main" val="0"/>
              </a:ext>
            </a:extLst>
          </a:blip>
          <a:srcRect/>
          <a:stretch>
            <a:fillRect l="-4000" r="-4000"/>
          </a:stretch>
        </a:blipFill>
      </dgm:spPr>
      <dgm:t>
        <a:bodyPr/>
        <a:lstStyle/>
        <a:p>
          <a:endParaRPr lang="es-ES"/>
        </a:p>
      </dgm:t>
    </dgm:pt>
    <dgm:pt modelId="{BB54DC8A-2AAB-FA48-BF69-C7CB3D4B76B3}" type="pres">
      <dgm:prSet presAssocID="{59B485F2-1F86-F642-A72B-A0E810765718}" presName="text" presStyleLbl="node1" presStyleIdx="1" presStyleCnt="4">
        <dgm:presLayoutVars>
          <dgm:bulletEnabled val="1"/>
        </dgm:presLayoutVars>
      </dgm:prSet>
      <dgm:spPr/>
      <dgm:t>
        <a:bodyPr/>
        <a:lstStyle/>
        <a:p>
          <a:endParaRPr lang="es-ES"/>
        </a:p>
      </dgm:t>
    </dgm:pt>
    <dgm:pt modelId="{B4D10A41-DFBD-FE48-809A-1BDE7A794BE0}" type="pres">
      <dgm:prSet presAssocID="{E6BC27CE-1D9B-C444-BD99-50CA4FEE73B6}" presName="spacer" presStyleCnt="0"/>
      <dgm:spPr/>
    </dgm:pt>
    <dgm:pt modelId="{B95C2539-0EAA-CA40-A1E4-198D33B2E7C2}" type="pres">
      <dgm:prSet presAssocID="{E09852BC-AC16-B84F-B119-C7AD7B79B648}" presName="comp" presStyleCnt="0"/>
      <dgm:spPr/>
    </dgm:pt>
    <dgm:pt modelId="{34F87B43-FA94-AF41-BC62-4F7740EDF53B}" type="pres">
      <dgm:prSet presAssocID="{E09852BC-AC16-B84F-B119-C7AD7B79B648}" presName="box" presStyleLbl="node1" presStyleIdx="2" presStyleCnt="4"/>
      <dgm:spPr/>
      <dgm:t>
        <a:bodyPr/>
        <a:lstStyle/>
        <a:p>
          <a:endParaRPr lang="es-ES"/>
        </a:p>
      </dgm:t>
    </dgm:pt>
    <dgm:pt modelId="{3FC2B0BE-58C4-C842-A2EC-ADDDDB868116}" type="pres">
      <dgm:prSet presAssocID="{E09852BC-AC16-B84F-B119-C7AD7B79B648}" presName="img" presStyleLbl="fgImgPlace1" presStyleIdx="2" presStyleCnt="4"/>
      <dgm:spPr>
        <a:blipFill>
          <a:blip xmlns:r="http://schemas.openxmlformats.org/officeDocument/2006/relationships" r:embed="rId3">
            <a:extLst>
              <a:ext uri="{28A0092B-C50C-407E-A947-70E740481C1C}">
                <a14:useLocalDpi xmlns:a14="http://schemas.microsoft.com/office/drawing/2010/main" val="0"/>
              </a:ext>
            </a:extLst>
          </a:blip>
          <a:srcRect/>
          <a:stretch>
            <a:fillRect t="-7000" b="-7000"/>
          </a:stretch>
        </a:blipFill>
      </dgm:spPr>
      <dgm:t>
        <a:bodyPr/>
        <a:lstStyle/>
        <a:p>
          <a:endParaRPr lang="es-ES"/>
        </a:p>
      </dgm:t>
    </dgm:pt>
    <dgm:pt modelId="{40EE9B4C-9060-2942-A4F5-DF32748D7AE2}" type="pres">
      <dgm:prSet presAssocID="{E09852BC-AC16-B84F-B119-C7AD7B79B648}" presName="text" presStyleLbl="node1" presStyleIdx="2" presStyleCnt="4">
        <dgm:presLayoutVars>
          <dgm:bulletEnabled val="1"/>
        </dgm:presLayoutVars>
      </dgm:prSet>
      <dgm:spPr/>
      <dgm:t>
        <a:bodyPr/>
        <a:lstStyle/>
        <a:p>
          <a:endParaRPr lang="es-ES"/>
        </a:p>
      </dgm:t>
    </dgm:pt>
    <dgm:pt modelId="{442F85E1-6714-6743-839A-27F8AE1EF61E}" type="pres">
      <dgm:prSet presAssocID="{6BE46949-181B-614E-87E7-9512A051ABBF}" presName="spacer" presStyleCnt="0"/>
      <dgm:spPr/>
    </dgm:pt>
    <dgm:pt modelId="{BF41AD51-CB75-B448-AD67-B955E2650831}" type="pres">
      <dgm:prSet presAssocID="{F215917E-ADC2-B24D-90A7-E160A2318E1F}" presName="comp" presStyleCnt="0"/>
      <dgm:spPr/>
    </dgm:pt>
    <dgm:pt modelId="{63A7FC6D-A644-A240-80A1-ADC5EE2E59A5}" type="pres">
      <dgm:prSet presAssocID="{F215917E-ADC2-B24D-90A7-E160A2318E1F}" presName="box" presStyleLbl="node1" presStyleIdx="3" presStyleCnt="4"/>
      <dgm:spPr/>
      <dgm:t>
        <a:bodyPr/>
        <a:lstStyle/>
        <a:p>
          <a:endParaRPr lang="es-ES"/>
        </a:p>
      </dgm:t>
    </dgm:pt>
    <dgm:pt modelId="{B97D3081-94C0-664E-9242-513D13173A14}" type="pres">
      <dgm:prSet presAssocID="{F215917E-ADC2-B24D-90A7-E160A2318E1F}" presName="img" presStyleLbl="fgImgPlace1" presStyleIdx="3" presStyleCnt="4"/>
      <dgm:spPr>
        <a:blipFill>
          <a:blip xmlns:r="http://schemas.openxmlformats.org/officeDocument/2006/relationships" r:embed="rId4">
            <a:extLst>
              <a:ext uri="{28A0092B-C50C-407E-A947-70E740481C1C}">
                <a14:useLocalDpi xmlns:a14="http://schemas.microsoft.com/office/drawing/2010/main" val="0"/>
              </a:ext>
            </a:extLst>
          </a:blip>
          <a:srcRect/>
          <a:stretch>
            <a:fillRect t="-46000" b="-46000"/>
          </a:stretch>
        </a:blipFill>
      </dgm:spPr>
      <dgm:t>
        <a:bodyPr/>
        <a:lstStyle/>
        <a:p>
          <a:endParaRPr lang="es-ES"/>
        </a:p>
      </dgm:t>
    </dgm:pt>
    <dgm:pt modelId="{FBEF5BC7-3AB7-D84A-9E98-87CB88379D17}" type="pres">
      <dgm:prSet presAssocID="{F215917E-ADC2-B24D-90A7-E160A2318E1F}" presName="text" presStyleLbl="node1" presStyleIdx="3" presStyleCnt="4">
        <dgm:presLayoutVars>
          <dgm:bulletEnabled val="1"/>
        </dgm:presLayoutVars>
      </dgm:prSet>
      <dgm:spPr/>
      <dgm:t>
        <a:bodyPr/>
        <a:lstStyle/>
        <a:p>
          <a:endParaRPr lang="es-ES"/>
        </a:p>
      </dgm:t>
    </dgm:pt>
  </dgm:ptLst>
  <dgm:cxnLst>
    <dgm:cxn modelId="{2FE5B7D5-BEB1-A54B-A87F-55CC0FD733D9}" srcId="{33B63F93-E221-2948-B3BE-F965A003D7B7}" destId="{E09852BC-AC16-B84F-B119-C7AD7B79B648}" srcOrd="2" destOrd="0" parTransId="{31DDE031-D739-5F4C-8CB6-C8CC35A7571D}" sibTransId="{6BE46949-181B-614E-87E7-9512A051ABBF}"/>
    <dgm:cxn modelId="{05E44961-310B-1B4C-A452-43ACEDA43DF6}" type="presOf" srcId="{59B485F2-1F86-F642-A72B-A0E810765718}" destId="{BB54DC8A-2AAB-FA48-BF69-C7CB3D4B76B3}" srcOrd="1" destOrd="0" presId="urn:microsoft.com/office/officeart/2005/8/layout/vList4"/>
    <dgm:cxn modelId="{6A83BDC8-B128-9E4F-AEDA-4B9DC8FF07BC}" type="presOf" srcId="{59B485F2-1F86-F642-A72B-A0E810765718}" destId="{6B449FEF-7D6A-F04A-A213-8D1C8F10C04B}" srcOrd="0" destOrd="0" presId="urn:microsoft.com/office/officeart/2005/8/layout/vList4"/>
    <dgm:cxn modelId="{EEE47E0C-4D29-F849-8FC8-C1C5ECF109DE}" srcId="{33B63F93-E221-2948-B3BE-F965A003D7B7}" destId="{59B485F2-1F86-F642-A72B-A0E810765718}" srcOrd="1" destOrd="0" parTransId="{88F3D557-BD39-5C41-9874-D31111C69FD3}" sibTransId="{E6BC27CE-1D9B-C444-BD99-50CA4FEE73B6}"/>
    <dgm:cxn modelId="{5966B1FD-E82F-3D42-99C2-7115E3617AA0}" srcId="{33B63F93-E221-2948-B3BE-F965A003D7B7}" destId="{F215917E-ADC2-B24D-90A7-E160A2318E1F}" srcOrd="3" destOrd="0" parTransId="{7F310300-2335-BE4A-8111-95A518D38401}" sibTransId="{66E7BB2A-B10C-0D46-B9F4-E41039C98C8B}"/>
    <dgm:cxn modelId="{3CA69158-7C9A-894E-8683-C87302FA23C8}" type="presOf" srcId="{E09852BC-AC16-B84F-B119-C7AD7B79B648}" destId="{40EE9B4C-9060-2942-A4F5-DF32748D7AE2}" srcOrd="1" destOrd="0" presId="urn:microsoft.com/office/officeart/2005/8/layout/vList4"/>
    <dgm:cxn modelId="{15A215BE-E3C1-5D4C-A390-A4319EA83108}" type="presOf" srcId="{F215917E-ADC2-B24D-90A7-E160A2318E1F}" destId="{63A7FC6D-A644-A240-80A1-ADC5EE2E59A5}" srcOrd="0" destOrd="0" presId="urn:microsoft.com/office/officeart/2005/8/layout/vList4"/>
    <dgm:cxn modelId="{C5F60C01-890E-C241-A439-E6687B7C2598}" type="presOf" srcId="{F215917E-ADC2-B24D-90A7-E160A2318E1F}" destId="{FBEF5BC7-3AB7-D84A-9E98-87CB88379D17}" srcOrd="1" destOrd="0" presId="urn:microsoft.com/office/officeart/2005/8/layout/vList4"/>
    <dgm:cxn modelId="{B740661E-D238-6742-A6A4-ED7AFF41C6D8}" type="presOf" srcId="{E09852BC-AC16-B84F-B119-C7AD7B79B648}" destId="{34F87B43-FA94-AF41-BC62-4F7740EDF53B}" srcOrd="0" destOrd="0" presId="urn:microsoft.com/office/officeart/2005/8/layout/vList4"/>
    <dgm:cxn modelId="{6F405E7F-97FA-F846-8FC2-389FAEA77D04}" type="presOf" srcId="{33B63F93-E221-2948-B3BE-F965A003D7B7}" destId="{CABE3AD8-3F91-EF4C-BAF0-CBF24106EC42}" srcOrd="0" destOrd="0" presId="urn:microsoft.com/office/officeart/2005/8/layout/vList4"/>
    <dgm:cxn modelId="{5BDA3D67-D419-CA46-A923-E08C784F4756}" srcId="{33B63F93-E221-2948-B3BE-F965A003D7B7}" destId="{2D2A8946-75F9-0949-AC76-91EBE9493DDC}" srcOrd="0" destOrd="0" parTransId="{FD37D52C-FADF-4E41-A570-0679CF07B155}" sibTransId="{819F4392-83B6-E445-85EF-7A4C94B1BE97}"/>
    <dgm:cxn modelId="{DA91F033-3137-CD4F-935B-2A2A328D4199}" type="presOf" srcId="{2D2A8946-75F9-0949-AC76-91EBE9493DDC}" destId="{99DDC2F0-70B9-634E-89BD-307851B173C1}" srcOrd="1" destOrd="0" presId="urn:microsoft.com/office/officeart/2005/8/layout/vList4"/>
    <dgm:cxn modelId="{C4BAFBA4-85EF-1849-9FDF-3F758840142D}" type="presOf" srcId="{2D2A8946-75F9-0949-AC76-91EBE9493DDC}" destId="{A77A98A9-4285-4244-8F6D-5F3CEB3A6AE0}" srcOrd="0" destOrd="0" presId="urn:microsoft.com/office/officeart/2005/8/layout/vList4"/>
    <dgm:cxn modelId="{AF28CBA2-775B-B945-9908-92952064C2B6}" type="presParOf" srcId="{CABE3AD8-3F91-EF4C-BAF0-CBF24106EC42}" destId="{D0431C93-43FF-2344-B0AB-409E4E1926FF}" srcOrd="0" destOrd="0" presId="urn:microsoft.com/office/officeart/2005/8/layout/vList4"/>
    <dgm:cxn modelId="{258A4CE7-52D9-7B4B-8FAD-5F7C81269F3F}" type="presParOf" srcId="{D0431C93-43FF-2344-B0AB-409E4E1926FF}" destId="{A77A98A9-4285-4244-8F6D-5F3CEB3A6AE0}" srcOrd="0" destOrd="0" presId="urn:microsoft.com/office/officeart/2005/8/layout/vList4"/>
    <dgm:cxn modelId="{5D6C31D4-1DA2-DF47-BE34-00D092C94713}" type="presParOf" srcId="{D0431C93-43FF-2344-B0AB-409E4E1926FF}" destId="{D4A93802-8631-8D40-81D9-E5B3DD5F10C8}" srcOrd="1" destOrd="0" presId="urn:microsoft.com/office/officeart/2005/8/layout/vList4"/>
    <dgm:cxn modelId="{2E1C2376-09C7-7741-BEA0-B1CF51D1ABAD}" type="presParOf" srcId="{D0431C93-43FF-2344-B0AB-409E4E1926FF}" destId="{99DDC2F0-70B9-634E-89BD-307851B173C1}" srcOrd="2" destOrd="0" presId="urn:microsoft.com/office/officeart/2005/8/layout/vList4"/>
    <dgm:cxn modelId="{991764F2-F4CF-B94B-B75F-A64104713797}" type="presParOf" srcId="{CABE3AD8-3F91-EF4C-BAF0-CBF24106EC42}" destId="{375B0603-A5FD-B44C-A8D6-06A2E6270833}" srcOrd="1" destOrd="0" presId="urn:microsoft.com/office/officeart/2005/8/layout/vList4"/>
    <dgm:cxn modelId="{159E4967-FA57-924A-91EC-E8462B12DEF5}" type="presParOf" srcId="{CABE3AD8-3F91-EF4C-BAF0-CBF24106EC42}" destId="{1988AAD6-22C0-1749-9CCD-59799BD18B3D}" srcOrd="2" destOrd="0" presId="urn:microsoft.com/office/officeart/2005/8/layout/vList4"/>
    <dgm:cxn modelId="{F5637A1A-DEF0-9F45-937A-3B221AB3FEA1}" type="presParOf" srcId="{1988AAD6-22C0-1749-9CCD-59799BD18B3D}" destId="{6B449FEF-7D6A-F04A-A213-8D1C8F10C04B}" srcOrd="0" destOrd="0" presId="urn:microsoft.com/office/officeart/2005/8/layout/vList4"/>
    <dgm:cxn modelId="{63FB1EF8-1964-AB47-925D-87191096F81B}" type="presParOf" srcId="{1988AAD6-22C0-1749-9CCD-59799BD18B3D}" destId="{CDE340C3-B99C-B742-81A7-F7A36397D609}" srcOrd="1" destOrd="0" presId="urn:microsoft.com/office/officeart/2005/8/layout/vList4"/>
    <dgm:cxn modelId="{407F974A-A6E9-3745-B603-18310777860C}" type="presParOf" srcId="{1988AAD6-22C0-1749-9CCD-59799BD18B3D}" destId="{BB54DC8A-2AAB-FA48-BF69-C7CB3D4B76B3}" srcOrd="2" destOrd="0" presId="urn:microsoft.com/office/officeart/2005/8/layout/vList4"/>
    <dgm:cxn modelId="{9090ED8E-DA53-D24D-AF1E-45AD57AAF8E8}" type="presParOf" srcId="{CABE3AD8-3F91-EF4C-BAF0-CBF24106EC42}" destId="{B4D10A41-DFBD-FE48-809A-1BDE7A794BE0}" srcOrd="3" destOrd="0" presId="urn:microsoft.com/office/officeart/2005/8/layout/vList4"/>
    <dgm:cxn modelId="{C0449328-6370-F840-8C89-01FA2C420BA7}" type="presParOf" srcId="{CABE3AD8-3F91-EF4C-BAF0-CBF24106EC42}" destId="{B95C2539-0EAA-CA40-A1E4-198D33B2E7C2}" srcOrd="4" destOrd="0" presId="urn:microsoft.com/office/officeart/2005/8/layout/vList4"/>
    <dgm:cxn modelId="{B46FEA72-24E4-6140-B184-4FEFC01CE0E6}" type="presParOf" srcId="{B95C2539-0EAA-CA40-A1E4-198D33B2E7C2}" destId="{34F87B43-FA94-AF41-BC62-4F7740EDF53B}" srcOrd="0" destOrd="0" presId="urn:microsoft.com/office/officeart/2005/8/layout/vList4"/>
    <dgm:cxn modelId="{B70A23E1-8371-9B40-87BF-DA6B19681E70}" type="presParOf" srcId="{B95C2539-0EAA-CA40-A1E4-198D33B2E7C2}" destId="{3FC2B0BE-58C4-C842-A2EC-ADDDDB868116}" srcOrd="1" destOrd="0" presId="urn:microsoft.com/office/officeart/2005/8/layout/vList4"/>
    <dgm:cxn modelId="{A90BAB56-6C34-C04D-9D5A-33AB266CD16A}" type="presParOf" srcId="{B95C2539-0EAA-CA40-A1E4-198D33B2E7C2}" destId="{40EE9B4C-9060-2942-A4F5-DF32748D7AE2}" srcOrd="2" destOrd="0" presId="urn:microsoft.com/office/officeart/2005/8/layout/vList4"/>
    <dgm:cxn modelId="{DD4B6E93-469C-3747-BD89-399145673547}" type="presParOf" srcId="{CABE3AD8-3F91-EF4C-BAF0-CBF24106EC42}" destId="{442F85E1-6714-6743-839A-27F8AE1EF61E}" srcOrd="5" destOrd="0" presId="urn:microsoft.com/office/officeart/2005/8/layout/vList4"/>
    <dgm:cxn modelId="{DFE1B6FF-5217-B747-B818-B01598A25866}" type="presParOf" srcId="{CABE3AD8-3F91-EF4C-BAF0-CBF24106EC42}" destId="{BF41AD51-CB75-B448-AD67-B955E2650831}" srcOrd="6" destOrd="0" presId="urn:microsoft.com/office/officeart/2005/8/layout/vList4"/>
    <dgm:cxn modelId="{AD3BE6BA-A014-D146-AE56-1CDB3B91B5BE}" type="presParOf" srcId="{BF41AD51-CB75-B448-AD67-B955E2650831}" destId="{63A7FC6D-A644-A240-80A1-ADC5EE2E59A5}" srcOrd="0" destOrd="0" presId="urn:microsoft.com/office/officeart/2005/8/layout/vList4"/>
    <dgm:cxn modelId="{12F759F8-2BCC-D24D-8156-90FCECAC8CD1}" type="presParOf" srcId="{BF41AD51-CB75-B448-AD67-B955E2650831}" destId="{B97D3081-94C0-664E-9242-513D13173A14}" srcOrd="1" destOrd="0" presId="urn:microsoft.com/office/officeart/2005/8/layout/vList4"/>
    <dgm:cxn modelId="{977F24C7-FD68-DB42-9472-EB7E5429F2F5}" type="presParOf" srcId="{BF41AD51-CB75-B448-AD67-B955E2650831}" destId="{FBEF5BC7-3AB7-D84A-9E98-87CB88379D17}" srcOrd="2" destOrd="0" presId="urn:microsoft.com/office/officeart/2005/8/layout/vList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7473552B-4895-40BA-8D5E-8CC5370F85C3}"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es-MX"/>
        </a:p>
      </dgm:t>
    </dgm:pt>
    <dgm:pt modelId="{67AA6CDA-6A9F-449A-A70A-475D2E930541}">
      <dgm:prSet phldrT="[Texto]"/>
      <dgm:spPr/>
      <dgm:t>
        <a:bodyPr/>
        <a:lstStyle/>
        <a:p>
          <a:r>
            <a:rPr lang="es-MX" dirty="0" smtClean="0"/>
            <a:t>Movilidad</a:t>
          </a:r>
          <a:endParaRPr lang="es-MX" dirty="0"/>
        </a:p>
      </dgm:t>
    </dgm:pt>
    <dgm:pt modelId="{851D49A9-5D08-4B5F-AA98-358E21EFEB31}" type="parTrans" cxnId="{037F55F2-E393-4CEE-A5AD-E515B70D1A46}">
      <dgm:prSet/>
      <dgm:spPr/>
      <dgm:t>
        <a:bodyPr/>
        <a:lstStyle/>
        <a:p>
          <a:endParaRPr lang="es-MX"/>
        </a:p>
      </dgm:t>
    </dgm:pt>
    <dgm:pt modelId="{5D1CCA31-3316-4E4E-BD49-396E4418694B}" type="sibTrans" cxnId="{037F55F2-E393-4CEE-A5AD-E515B70D1A46}">
      <dgm:prSet/>
      <dgm:spPr/>
      <dgm:t>
        <a:bodyPr/>
        <a:lstStyle/>
        <a:p>
          <a:endParaRPr lang="es-MX"/>
        </a:p>
      </dgm:t>
    </dgm:pt>
    <dgm:pt modelId="{55C82831-5295-4BF7-A059-C5F21F9AF1FB}">
      <dgm:prSet phldrT="[Texto]"/>
      <dgm:spPr/>
      <dgm:t>
        <a:bodyPr/>
        <a:lstStyle/>
        <a:p>
          <a:r>
            <a:rPr lang="es-MX" dirty="0" smtClean="0"/>
            <a:t> 0.73 % de los estudiantes han tenido algún tipo de movilidad. (Promedio países OCDE ES 6.1%)</a:t>
          </a:r>
          <a:endParaRPr lang="es-MX" dirty="0"/>
        </a:p>
      </dgm:t>
    </dgm:pt>
    <dgm:pt modelId="{F0037F1C-E639-4AED-BAF0-056D4F5EA2DB}" type="parTrans" cxnId="{A00959D8-75F9-4A00-8568-4092025412D2}">
      <dgm:prSet/>
      <dgm:spPr/>
      <dgm:t>
        <a:bodyPr/>
        <a:lstStyle/>
        <a:p>
          <a:endParaRPr lang="es-MX"/>
        </a:p>
      </dgm:t>
    </dgm:pt>
    <dgm:pt modelId="{6B5FB6EF-6F7F-4F83-A88C-EE0F317569AA}" type="sibTrans" cxnId="{A00959D8-75F9-4A00-8568-4092025412D2}">
      <dgm:prSet/>
      <dgm:spPr/>
      <dgm:t>
        <a:bodyPr/>
        <a:lstStyle/>
        <a:p>
          <a:endParaRPr lang="es-MX"/>
        </a:p>
      </dgm:t>
    </dgm:pt>
    <dgm:pt modelId="{BF87BFC4-A500-4FFA-907D-6415CF1FF2FB}">
      <dgm:prSet phldrT="[Texto]"/>
      <dgm:spPr/>
      <dgm:t>
        <a:bodyPr/>
        <a:lstStyle/>
        <a:p>
          <a:r>
            <a:rPr lang="es-MX" dirty="0" smtClean="0"/>
            <a:t>5.6% de los docentes ha tenido algún tipo de movilidad</a:t>
          </a:r>
          <a:endParaRPr lang="es-MX" dirty="0"/>
        </a:p>
      </dgm:t>
    </dgm:pt>
    <dgm:pt modelId="{E64E691F-8D17-4723-A5CB-39D6178CECB4}" type="parTrans" cxnId="{AE3F072C-9C87-435C-8B68-D5D9EE110860}">
      <dgm:prSet/>
      <dgm:spPr/>
      <dgm:t>
        <a:bodyPr/>
        <a:lstStyle/>
        <a:p>
          <a:endParaRPr lang="es-MX"/>
        </a:p>
      </dgm:t>
    </dgm:pt>
    <dgm:pt modelId="{010387C2-8A4F-4F44-B7DC-49E5B889B776}" type="sibTrans" cxnId="{AE3F072C-9C87-435C-8B68-D5D9EE110860}">
      <dgm:prSet/>
      <dgm:spPr/>
      <dgm:t>
        <a:bodyPr/>
        <a:lstStyle/>
        <a:p>
          <a:endParaRPr lang="es-MX"/>
        </a:p>
      </dgm:t>
    </dgm:pt>
    <dgm:pt modelId="{C47EFCCD-7991-4D34-89E7-1FAEB567D830}">
      <dgm:prSet phldrT="[Texto]"/>
      <dgm:spPr/>
      <dgm:t>
        <a:bodyPr/>
        <a:lstStyle/>
        <a:p>
          <a:r>
            <a:rPr lang="es-MX" dirty="0" smtClean="0"/>
            <a:t>En 2003 50% de las IES afirmaban tener algún tipo de PLAN relacionado con internacionalización. En 2014 cerca del 90% afirman tener documentos relativos a su proceso e internacionalización</a:t>
          </a:r>
          <a:endParaRPr lang="es-MX" dirty="0"/>
        </a:p>
      </dgm:t>
    </dgm:pt>
    <dgm:pt modelId="{1329C11D-5020-41EE-8FA4-797516A8E3BD}" type="parTrans" cxnId="{E7814F85-8EA4-49F5-8A11-7F4EC88324F0}">
      <dgm:prSet/>
      <dgm:spPr/>
    </dgm:pt>
    <dgm:pt modelId="{2C037078-86A1-482A-B795-B8F9226C0784}" type="sibTrans" cxnId="{E7814F85-8EA4-49F5-8A11-7F4EC88324F0}">
      <dgm:prSet/>
      <dgm:spPr/>
    </dgm:pt>
    <dgm:pt modelId="{C3E658D6-B180-404C-9A6C-28A20D4719C8}">
      <dgm:prSet phldrT="[Texto]"/>
      <dgm:spPr/>
      <dgm:t>
        <a:bodyPr/>
        <a:lstStyle/>
        <a:p>
          <a:r>
            <a:rPr lang="es-MX" dirty="0" smtClean="0"/>
            <a:t>Políticas Internacionalización</a:t>
          </a:r>
          <a:endParaRPr lang="es-MX" dirty="0"/>
        </a:p>
      </dgm:t>
    </dgm:pt>
    <dgm:pt modelId="{1081FC09-9C65-431B-B6F8-38C44106489F}" type="parTrans" cxnId="{2AD20F4D-8679-487C-B6F3-640A33AA2B00}">
      <dgm:prSet/>
      <dgm:spPr/>
    </dgm:pt>
    <dgm:pt modelId="{B18D913A-382F-4DDE-AA70-652791564202}" type="sibTrans" cxnId="{2AD20F4D-8679-487C-B6F3-640A33AA2B00}">
      <dgm:prSet/>
      <dgm:spPr/>
    </dgm:pt>
    <dgm:pt modelId="{6A72CFFB-1DC9-4364-8F7E-35D295D0262C}">
      <dgm:prSet phldrT="[Texto]"/>
      <dgm:spPr/>
      <dgm:t>
        <a:bodyPr/>
        <a:lstStyle/>
        <a:p>
          <a:r>
            <a:rPr lang="es-MX" dirty="0" smtClean="0"/>
            <a:t>Unidades Administrativas para la gestión Internacional</a:t>
          </a:r>
          <a:endParaRPr lang="es-MX" dirty="0"/>
        </a:p>
      </dgm:t>
    </dgm:pt>
    <dgm:pt modelId="{205F5A23-C432-407F-ABBC-C92BF8427152}" type="parTrans" cxnId="{9A3EFD39-97B5-4296-BF96-9BA55DBE3F3E}">
      <dgm:prSet/>
      <dgm:spPr/>
    </dgm:pt>
    <dgm:pt modelId="{8C9B8759-7A59-4FCD-8E90-8DCCBA440018}" type="sibTrans" cxnId="{9A3EFD39-97B5-4296-BF96-9BA55DBE3F3E}">
      <dgm:prSet/>
      <dgm:spPr/>
    </dgm:pt>
    <dgm:pt modelId="{3CBF2C48-6B2A-4613-A9D4-AB49CE67A0C9}">
      <dgm:prSet phldrT="[Texto]"/>
      <dgm:spPr/>
      <dgm:t>
        <a:bodyPr/>
        <a:lstStyle/>
        <a:p>
          <a:r>
            <a:rPr lang="es-MX" dirty="0" smtClean="0"/>
            <a:t>El 73 % de las IES cuenta actualmente con una unidad administrativa orientada la administración y gestión de la internacionalización</a:t>
          </a:r>
          <a:endParaRPr lang="es-MX" dirty="0"/>
        </a:p>
      </dgm:t>
    </dgm:pt>
    <dgm:pt modelId="{0465782B-8F82-4CC9-BA26-323F140DB8B1}" type="parTrans" cxnId="{82F2083F-91BC-4369-8341-D3D0E3E15069}">
      <dgm:prSet/>
      <dgm:spPr/>
    </dgm:pt>
    <dgm:pt modelId="{F44E5868-78F7-4B9D-A308-3F807CE11865}" type="sibTrans" cxnId="{82F2083F-91BC-4369-8341-D3D0E3E15069}">
      <dgm:prSet/>
      <dgm:spPr/>
    </dgm:pt>
    <dgm:pt modelId="{7C55C6B1-45DB-4F0F-AB07-F908B6902BC6}" type="pres">
      <dgm:prSet presAssocID="{7473552B-4895-40BA-8D5E-8CC5370F85C3}" presName="Name0" presStyleCnt="0">
        <dgm:presLayoutVars>
          <dgm:dir/>
          <dgm:animLvl val="lvl"/>
          <dgm:resizeHandles/>
        </dgm:presLayoutVars>
      </dgm:prSet>
      <dgm:spPr/>
      <dgm:t>
        <a:bodyPr/>
        <a:lstStyle/>
        <a:p>
          <a:endParaRPr lang="es-CO"/>
        </a:p>
      </dgm:t>
    </dgm:pt>
    <dgm:pt modelId="{03520ED6-69DB-4D4D-8161-85C3BA70A5D0}" type="pres">
      <dgm:prSet presAssocID="{C3E658D6-B180-404C-9A6C-28A20D4719C8}" presName="linNode" presStyleCnt="0"/>
      <dgm:spPr/>
    </dgm:pt>
    <dgm:pt modelId="{A0960390-EC34-4174-9F56-F774FE574B42}" type="pres">
      <dgm:prSet presAssocID="{C3E658D6-B180-404C-9A6C-28A20D4719C8}" presName="parentShp" presStyleLbl="node1" presStyleIdx="0" presStyleCnt="3">
        <dgm:presLayoutVars>
          <dgm:bulletEnabled val="1"/>
        </dgm:presLayoutVars>
      </dgm:prSet>
      <dgm:spPr/>
      <dgm:t>
        <a:bodyPr/>
        <a:lstStyle/>
        <a:p>
          <a:endParaRPr lang="es-MX"/>
        </a:p>
      </dgm:t>
    </dgm:pt>
    <dgm:pt modelId="{42C3048C-ECF6-4C5B-84D7-2F1AFBD8F24E}" type="pres">
      <dgm:prSet presAssocID="{C3E658D6-B180-404C-9A6C-28A20D4719C8}" presName="childShp" presStyleLbl="bgAccFollowNode1" presStyleIdx="0" presStyleCnt="3">
        <dgm:presLayoutVars>
          <dgm:bulletEnabled val="1"/>
        </dgm:presLayoutVars>
      </dgm:prSet>
      <dgm:spPr/>
      <dgm:t>
        <a:bodyPr/>
        <a:lstStyle/>
        <a:p>
          <a:endParaRPr lang="es-MX"/>
        </a:p>
      </dgm:t>
    </dgm:pt>
    <dgm:pt modelId="{A4E7BEC5-CB9C-4351-A5AB-3454263C400F}" type="pres">
      <dgm:prSet presAssocID="{B18D913A-382F-4DDE-AA70-652791564202}" presName="spacing" presStyleCnt="0"/>
      <dgm:spPr/>
    </dgm:pt>
    <dgm:pt modelId="{608DC966-9271-423E-A359-6D6FED3E574D}" type="pres">
      <dgm:prSet presAssocID="{6A72CFFB-1DC9-4364-8F7E-35D295D0262C}" presName="linNode" presStyleCnt="0"/>
      <dgm:spPr/>
    </dgm:pt>
    <dgm:pt modelId="{B2D9A373-4AEB-4F90-8590-021C8ED82E4A}" type="pres">
      <dgm:prSet presAssocID="{6A72CFFB-1DC9-4364-8F7E-35D295D0262C}" presName="parentShp" presStyleLbl="node1" presStyleIdx="1" presStyleCnt="3">
        <dgm:presLayoutVars>
          <dgm:bulletEnabled val="1"/>
        </dgm:presLayoutVars>
      </dgm:prSet>
      <dgm:spPr/>
      <dgm:t>
        <a:bodyPr/>
        <a:lstStyle/>
        <a:p>
          <a:endParaRPr lang="es-MX"/>
        </a:p>
      </dgm:t>
    </dgm:pt>
    <dgm:pt modelId="{79DF97A4-C0A8-418F-B9DA-9C34B460A8F0}" type="pres">
      <dgm:prSet presAssocID="{6A72CFFB-1DC9-4364-8F7E-35D295D0262C}" presName="childShp" presStyleLbl="bgAccFollowNode1" presStyleIdx="1" presStyleCnt="3">
        <dgm:presLayoutVars>
          <dgm:bulletEnabled val="1"/>
        </dgm:presLayoutVars>
      </dgm:prSet>
      <dgm:spPr/>
      <dgm:t>
        <a:bodyPr/>
        <a:lstStyle/>
        <a:p>
          <a:endParaRPr lang="es-MX"/>
        </a:p>
      </dgm:t>
    </dgm:pt>
    <dgm:pt modelId="{A7E7F549-FFE8-4B3A-816C-F210BC6DCF08}" type="pres">
      <dgm:prSet presAssocID="{8C9B8759-7A59-4FCD-8E90-8DCCBA440018}" presName="spacing" presStyleCnt="0"/>
      <dgm:spPr/>
    </dgm:pt>
    <dgm:pt modelId="{143ADDB8-431C-4DD5-A164-B168C13E71F1}" type="pres">
      <dgm:prSet presAssocID="{67AA6CDA-6A9F-449A-A70A-475D2E930541}" presName="linNode" presStyleCnt="0"/>
      <dgm:spPr/>
    </dgm:pt>
    <dgm:pt modelId="{C64C7A18-3047-447A-BE2D-5461A5C15E69}" type="pres">
      <dgm:prSet presAssocID="{67AA6CDA-6A9F-449A-A70A-475D2E930541}" presName="parentShp" presStyleLbl="node1" presStyleIdx="2" presStyleCnt="3">
        <dgm:presLayoutVars>
          <dgm:bulletEnabled val="1"/>
        </dgm:presLayoutVars>
      </dgm:prSet>
      <dgm:spPr/>
      <dgm:t>
        <a:bodyPr/>
        <a:lstStyle/>
        <a:p>
          <a:endParaRPr lang="es-CO"/>
        </a:p>
      </dgm:t>
    </dgm:pt>
    <dgm:pt modelId="{D5ADB4B0-D0E6-438E-8556-F5A2F8FC1C6C}" type="pres">
      <dgm:prSet presAssocID="{67AA6CDA-6A9F-449A-A70A-475D2E930541}" presName="childShp" presStyleLbl="bgAccFollowNode1" presStyleIdx="2" presStyleCnt="3">
        <dgm:presLayoutVars>
          <dgm:bulletEnabled val="1"/>
        </dgm:presLayoutVars>
      </dgm:prSet>
      <dgm:spPr/>
      <dgm:t>
        <a:bodyPr/>
        <a:lstStyle/>
        <a:p>
          <a:endParaRPr lang="es-MX"/>
        </a:p>
      </dgm:t>
    </dgm:pt>
  </dgm:ptLst>
  <dgm:cxnLst>
    <dgm:cxn modelId="{1036F99B-7983-4930-AD3E-437DE2FCB7C8}" type="presOf" srcId="{BF87BFC4-A500-4FFA-907D-6415CF1FF2FB}" destId="{D5ADB4B0-D0E6-438E-8556-F5A2F8FC1C6C}" srcOrd="0" destOrd="1" presId="urn:microsoft.com/office/officeart/2005/8/layout/vList6"/>
    <dgm:cxn modelId="{AC1660F5-DA61-493F-9034-B105009D74B1}" type="presOf" srcId="{C3E658D6-B180-404C-9A6C-28A20D4719C8}" destId="{A0960390-EC34-4174-9F56-F774FE574B42}" srcOrd="0" destOrd="0" presId="urn:microsoft.com/office/officeart/2005/8/layout/vList6"/>
    <dgm:cxn modelId="{2AD20F4D-8679-487C-B6F3-640A33AA2B00}" srcId="{7473552B-4895-40BA-8D5E-8CC5370F85C3}" destId="{C3E658D6-B180-404C-9A6C-28A20D4719C8}" srcOrd="0" destOrd="0" parTransId="{1081FC09-9C65-431B-B6F8-38C44106489F}" sibTransId="{B18D913A-382F-4DDE-AA70-652791564202}"/>
    <dgm:cxn modelId="{ABB9A378-C853-46D5-9954-381875FBB141}" type="presOf" srcId="{55C82831-5295-4BF7-A059-C5F21F9AF1FB}" destId="{D5ADB4B0-D0E6-438E-8556-F5A2F8FC1C6C}" srcOrd="0" destOrd="0" presId="urn:microsoft.com/office/officeart/2005/8/layout/vList6"/>
    <dgm:cxn modelId="{8877A8BD-2A5A-4AB7-B5F3-C65C2649E0AE}" type="presOf" srcId="{C47EFCCD-7991-4D34-89E7-1FAEB567D830}" destId="{42C3048C-ECF6-4C5B-84D7-2F1AFBD8F24E}" srcOrd="0" destOrd="0" presId="urn:microsoft.com/office/officeart/2005/8/layout/vList6"/>
    <dgm:cxn modelId="{9D49D442-30BA-4484-87DC-185CBF2C82FE}" type="presOf" srcId="{7473552B-4895-40BA-8D5E-8CC5370F85C3}" destId="{7C55C6B1-45DB-4F0F-AB07-F908B6902BC6}" srcOrd="0" destOrd="0" presId="urn:microsoft.com/office/officeart/2005/8/layout/vList6"/>
    <dgm:cxn modelId="{25791C3D-1B02-40BC-8A58-BDECD0E3171B}" type="presOf" srcId="{3CBF2C48-6B2A-4613-A9D4-AB49CE67A0C9}" destId="{79DF97A4-C0A8-418F-B9DA-9C34B460A8F0}" srcOrd="0" destOrd="0" presId="urn:microsoft.com/office/officeart/2005/8/layout/vList6"/>
    <dgm:cxn modelId="{82F2083F-91BC-4369-8341-D3D0E3E15069}" srcId="{6A72CFFB-1DC9-4364-8F7E-35D295D0262C}" destId="{3CBF2C48-6B2A-4613-A9D4-AB49CE67A0C9}" srcOrd="0" destOrd="0" parTransId="{0465782B-8F82-4CC9-BA26-323F140DB8B1}" sibTransId="{F44E5868-78F7-4B9D-A308-3F807CE11865}"/>
    <dgm:cxn modelId="{AE3F072C-9C87-435C-8B68-D5D9EE110860}" srcId="{67AA6CDA-6A9F-449A-A70A-475D2E930541}" destId="{BF87BFC4-A500-4FFA-907D-6415CF1FF2FB}" srcOrd="1" destOrd="0" parTransId="{E64E691F-8D17-4723-A5CB-39D6178CECB4}" sibTransId="{010387C2-8A4F-4F44-B7DC-49E5B889B776}"/>
    <dgm:cxn modelId="{9A3EFD39-97B5-4296-BF96-9BA55DBE3F3E}" srcId="{7473552B-4895-40BA-8D5E-8CC5370F85C3}" destId="{6A72CFFB-1DC9-4364-8F7E-35D295D0262C}" srcOrd="1" destOrd="0" parTransId="{205F5A23-C432-407F-ABBC-C92BF8427152}" sibTransId="{8C9B8759-7A59-4FCD-8E90-8DCCBA440018}"/>
    <dgm:cxn modelId="{52A8EFBB-894E-421A-8CF7-0F908C94ED2B}" type="presOf" srcId="{6A72CFFB-1DC9-4364-8F7E-35D295D0262C}" destId="{B2D9A373-4AEB-4F90-8590-021C8ED82E4A}" srcOrd="0" destOrd="0" presId="urn:microsoft.com/office/officeart/2005/8/layout/vList6"/>
    <dgm:cxn modelId="{EDA18B43-A369-49C9-8CF1-DD41E71FAC39}" type="presOf" srcId="{67AA6CDA-6A9F-449A-A70A-475D2E930541}" destId="{C64C7A18-3047-447A-BE2D-5461A5C15E69}" srcOrd="0" destOrd="0" presId="urn:microsoft.com/office/officeart/2005/8/layout/vList6"/>
    <dgm:cxn modelId="{E7814F85-8EA4-49F5-8A11-7F4EC88324F0}" srcId="{C3E658D6-B180-404C-9A6C-28A20D4719C8}" destId="{C47EFCCD-7991-4D34-89E7-1FAEB567D830}" srcOrd="0" destOrd="0" parTransId="{1329C11D-5020-41EE-8FA4-797516A8E3BD}" sibTransId="{2C037078-86A1-482A-B795-B8F9226C0784}"/>
    <dgm:cxn modelId="{A00959D8-75F9-4A00-8568-4092025412D2}" srcId="{67AA6CDA-6A9F-449A-A70A-475D2E930541}" destId="{55C82831-5295-4BF7-A059-C5F21F9AF1FB}" srcOrd="0" destOrd="0" parTransId="{F0037F1C-E639-4AED-BAF0-056D4F5EA2DB}" sibTransId="{6B5FB6EF-6F7F-4F83-A88C-EE0F317569AA}"/>
    <dgm:cxn modelId="{037F55F2-E393-4CEE-A5AD-E515B70D1A46}" srcId="{7473552B-4895-40BA-8D5E-8CC5370F85C3}" destId="{67AA6CDA-6A9F-449A-A70A-475D2E930541}" srcOrd="2" destOrd="0" parTransId="{851D49A9-5D08-4B5F-AA98-358E21EFEB31}" sibTransId="{5D1CCA31-3316-4E4E-BD49-396E4418694B}"/>
    <dgm:cxn modelId="{48FB10E9-5925-4290-A935-C003C43979E6}" type="presParOf" srcId="{7C55C6B1-45DB-4F0F-AB07-F908B6902BC6}" destId="{03520ED6-69DB-4D4D-8161-85C3BA70A5D0}" srcOrd="0" destOrd="0" presId="urn:microsoft.com/office/officeart/2005/8/layout/vList6"/>
    <dgm:cxn modelId="{CDB62F27-FBF7-4ED8-833B-6E606546C8D9}" type="presParOf" srcId="{03520ED6-69DB-4D4D-8161-85C3BA70A5D0}" destId="{A0960390-EC34-4174-9F56-F774FE574B42}" srcOrd="0" destOrd="0" presId="urn:microsoft.com/office/officeart/2005/8/layout/vList6"/>
    <dgm:cxn modelId="{91437084-6151-4D2E-93FA-F1D4BE6A39C4}" type="presParOf" srcId="{03520ED6-69DB-4D4D-8161-85C3BA70A5D0}" destId="{42C3048C-ECF6-4C5B-84D7-2F1AFBD8F24E}" srcOrd="1" destOrd="0" presId="urn:microsoft.com/office/officeart/2005/8/layout/vList6"/>
    <dgm:cxn modelId="{D46E8D7B-0A58-4448-A4C1-099E2F854391}" type="presParOf" srcId="{7C55C6B1-45DB-4F0F-AB07-F908B6902BC6}" destId="{A4E7BEC5-CB9C-4351-A5AB-3454263C400F}" srcOrd="1" destOrd="0" presId="urn:microsoft.com/office/officeart/2005/8/layout/vList6"/>
    <dgm:cxn modelId="{92777E6D-EEAF-4F3A-AA2F-9360C9C6A505}" type="presParOf" srcId="{7C55C6B1-45DB-4F0F-AB07-F908B6902BC6}" destId="{608DC966-9271-423E-A359-6D6FED3E574D}" srcOrd="2" destOrd="0" presId="urn:microsoft.com/office/officeart/2005/8/layout/vList6"/>
    <dgm:cxn modelId="{C7458654-FC79-4081-8E17-E4A9F6593336}" type="presParOf" srcId="{608DC966-9271-423E-A359-6D6FED3E574D}" destId="{B2D9A373-4AEB-4F90-8590-021C8ED82E4A}" srcOrd="0" destOrd="0" presId="urn:microsoft.com/office/officeart/2005/8/layout/vList6"/>
    <dgm:cxn modelId="{E29B324F-8691-46D6-A65C-82AEF2CB2BAD}" type="presParOf" srcId="{608DC966-9271-423E-A359-6D6FED3E574D}" destId="{79DF97A4-C0A8-418F-B9DA-9C34B460A8F0}" srcOrd="1" destOrd="0" presId="urn:microsoft.com/office/officeart/2005/8/layout/vList6"/>
    <dgm:cxn modelId="{22E8CC23-23BF-4D9F-818D-26857AFF0B09}" type="presParOf" srcId="{7C55C6B1-45DB-4F0F-AB07-F908B6902BC6}" destId="{A7E7F549-FFE8-4B3A-816C-F210BC6DCF08}" srcOrd="3" destOrd="0" presId="urn:microsoft.com/office/officeart/2005/8/layout/vList6"/>
    <dgm:cxn modelId="{83333DAA-3E09-4131-9FE0-66E7545E9341}" type="presParOf" srcId="{7C55C6B1-45DB-4F0F-AB07-F908B6902BC6}" destId="{143ADDB8-431C-4DD5-A164-B168C13E71F1}" srcOrd="4" destOrd="0" presId="urn:microsoft.com/office/officeart/2005/8/layout/vList6"/>
    <dgm:cxn modelId="{A6B94E2E-EC9D-45C9-9C56-419A973F5C4E}" type="presParOf" srcId="{143ADDB8-431C-4DD5-A164-B168C13E71F1}" destId="{C64C7A18-3047-447A-BE2D-5461A5C15E69}" srcOrd="0" destOrd="0" presId="urn:microsoft.com/office/officeart/2005/8/layout/vList6"/>
    <dgm:cxn modelId="{B74B0A31-ADF5-497C-94B2-B2754807263C}" type="presParOf" srcId="{143ADDB8-431C-4DD5-A164-B168C13E71F1}" destId="{D5ADB4B0-D0E6-438E-8556-F5A2F8FC1C6C}"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2F935B85-0912-415D-8E5A-6EF62A1CFC79}"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MX"/>
        </a:p>
      </dgm:t>
    </dgm:pt>
    <dgm:pt modelId="{BCA3080A-4175-49F2-8D8E-275042A860C2}">
      <dgm:prSet phldrT="[Texto]"/>
      <dgm:spPr/>
      <dgm:t>
        <a:bodyPr/>
        <a:lstStyle/>
        <a:p>
          <a:r>
            <a:rPr lang="es-MX" dirty="0" smtClean="0"/>
            <a:t>Sello de calidad transfronterizo</a:t>
          </a:r>
          <a:endParaRPr lang="es-MX" dirty="0"/>
        </a:p>
      </dgm:t>
    </dgm:pt>
    <dgm:pt modelId="{65866944-F3C3-4579-8899-757005B65432}" type="parTrans" cxnId="{7907B473-1D26-4A93-B822-668C9720B582}">
      <dgm:prSet/>
      <dgm:spPr/>
      <dgm:t>
        <a:bodyPr/>
        <a:lstStyle/>
        <a:p>
          <a:endParaRPr lang="es-MX"/>
        </a:p>
      </dgm:t>
    </dgm:pt>
    <dgm:pt modelId="{5590FEB7-3C4A-45C0-8BD7-839099C7E1F6}" type="sibTrans" cxnId="{7907B473-1D26-4A93-B822-668C9720B582}">
      <dgm:prSet/>
      <dgm:spPr/>
      <dgm:t>
        <a:bodyPr/>
        <a:lstStyle/>
        <a:p>
          <a:endParaRPr lang="es-MX"/>
        </a:p>
      </dgm:t>
    </dgm:pt>
    <dgm:pt modelId="{DD2FB368-9268-4E74-8407-90DA20DC2A1D}">
      <dgm:prSet phldrT="[Texto]"/>
      <dgm:spPr/>
      <dgm:t>
        <a:bodyPr/>
        <a:lstStyle/>
        <a:p>
          <a:r>
            <a:rPr lang="es-MX" dirty="0" smtClean="0"/>
            <a:t>Contar con una acreditación nacional emitida por un organismo internacionalmente reconocido, representa una ventaja importante frente a otros programas de similar naturaleza.</a:t>
          </a:r>
          <a:endParaRPr lang="es-MX" dirty="0"/>
        </a:p>
      </dgm:t>
    </dgm:pt>
    <dgm:pt modelId="{CD954285-B68F-4A47-9F50-1AFB1FF4F0F9}" type="parTrans" cxnId="{5E65694B-6D1B-4D87-87F7-6369E5A36F99}">
      <dgm:prSet/>
      <dgm:spPr/>
      <dgm:t>
        <a:bodyPr/>
        <a:lstStyle/>
        <a:p>
          <a:endParaRPr lang="es-MX"/>
        </a:p>
      </dgm:t>
    </dgm:pt>
    <dgm:pt modelId="{E2028A53-AA8D-479B-A904-2A9E2F809938}" type="sibTrans" cxnId="{5E65694B-6D1B-4D87-87F7-6369E5A36F99}">
      <dgm:prSet/>
      <dgm:spPr/>
      <dgm:t>
        <a:bodyPr/>
        <a:lstStyle/>
        <a:p>
          <a:endParaRPr lang="es-MX"/>
        </a:p>
      </dgm:t>
    </dgm:pt>
    <dgm:pt modelId="{9F6353FC-CC11-483F-B327-0D9BE69818B4}">
      <dgm:prSet phldrT="[Texto]"/>
      <dgm:spPr/>
      <dgm:t>
        <a:bodyPr/>
        <a:lstStyle/>
        <a:p>
          <a:r>
            <a:rPr lang="es-MX" dirty="0" smtClean="0"/>
            <a:t>Calidad de la internacionalización</a:t>
          </a:r>
          <a:endParaRPr lang="es-MX" dirty="0"/>
        </a:p>
      </dgm:t>
    </dgm:pt>
    <dgm:pt modelId="{A577B834-78FD-4561-985F-3D710FAA2090}" type="parTrans" cxnId="{A05A9457-D2EB-4FA5-B241-CB090DE9F609}">
      <dgm:prSet/>
      <dgm:spPr/>
      <dgm:t>
        <a:bodyPr/>
        <a:lstStyle/>
        <a:p>
          <a:endParaRPr lang="es-MX"/>
        </a:p>
      </dgm:t>
    </dgm:pt>
    <dgm:pt modelId="{8415011C-1283-4EC8-8A14-2FCE04FB3AC2}" type="sibTrans" cxnId="{A05A9457-D2EB-4FA5-B241-CB090DE9F609}">
      <dgm:prSet/>
      <dgm:spPr/>
      <dgm:t>
        <a:bodyPr/>
        <a:lstStyle/>
        <a:p>
          <a:endParaRPr lang="es-MX"/>
        </a:p>
      </dgm:t>
    </dgm:pt>
    <dgm:pt modelId="{5AF63B63-92CD-4924-BA39-5698ED73B786}">
      <dgm:prSet phldrT="[Texto]"/>
      <dgm:spPr/>
      <dgm:t>
        <a:bodyPr/>
        <a:lstStyle/>
        <a:p>
          <a:r>
            <a:rPr lang="es-MX" dirty="0" smtClean="0"/>
            <a:t>Herramienta para validar, en un marco de referencia nacional, las actividades internacionales desarrolladas por IES y programas(</a:t>
          </a:r>
          <a:r>
            <a:rPr lang="es-MX" dirty="0" err="1" smtClean="0"/>
            <a:t>Woodhouse</a:t>
          </a:r>
          <a:r>
            <a:rPr lang="es-MX" dirty="0" smtClean="0"/>
            <a:t>, 2004).</a:t>
          </a:r>
          <a:endParaRPr lang="es-MX" dirty="0"/>
        </a:p>
      </dgm:t>
    </dgm:pt>
    <dgm:pt modelId="{C8A94D6F-1D08-46D8-9EE9-9D2854514BB1}" type="parTrans" cxnId="{57263AFB-7ADB-4C2B-ACF3-FA1CB30912F5}">
      <dgm:prSet/>
      <dgm:spPr/>
      <dgm:t>
        <a:bodyPr/>
        <a:lstStyle/>
        <a:p>
          <a:endParaRPr lang="es-MX"/>
        </a:p>
      </dgm:t>
    </dgm:pt>
    <dgm:pt modelId="{1418A1F7-36A8-4A66-8F42-F341316B53F2}" type="sibTrans" cxnId="{57263AFB-7ADB-4C2B-ACF3-FA1CB30912F5}">
      <dgm:prSet/>
      <dgm:spPr/>
      <dgm:t>
        <a:bodyPr/>
        <a:lstStyle/>
        <a:p>
          <a:endParaRPr lang="es-MX"/>
        </a:p>
      </dgm:t>
    </dgm:pt>
    <dgm:pt modelId="{6B8D4A74-7B0D-467B-BE77-C9ACAB4C6472}" type="pres">
      <dgm:prSet presAssocID="{2F935B85-0912-415D-8E5A-6EF62A1CFC79}" presName="linear" presStyleCnt="0">
        <dgm:presLayoutVars>
          <dgm:animLvl val="lvl"/>
          <dgm:resizeHandles val="exact"/>
        </dgm:presLayoutVars>
      </dgm:prSet>
      <dgm:spPr/>
      <dgm:t>
        <a:bodyPr/>
        <a:lstStyle/>
        <a:p>
          <a:endParaRPr lang="es-CO"/>
        </a:p>
      </dgm:t>
    </dgm:pt>
    <dgm:pt modelId="{F2611EDE-3A16-424B-A32E-70E75403030A}" type="pres">
      <dgm:prSet presAssocID="{BCA3080A-4175-49F2-8D8E-275042A860C2}" presName="parentText" presStyleLbl="node1" presStyleIdx="0" presStyleCnt="2">
        <dgm:presLayoutVars>
          <dgm:chMax val="0"/>
          <dgm:bulletEnabled val="1"/>
        </dgm:presLayoutVars>
      </dgm:prSet>
      <dgm:spPr/>
      <dgm:t>
        <a:bodyPr/>
        <a:lstStyle/>
        <a:p>
          <a:endParaRPr lang="es-CO"/>
        </a:p>
      </dgm:t>
    </dgm:pt>
    <dgm:pt modelId="{69706166-031B-4EDC-85C0-79CFEC93957A}" type="pres">
      <dgm:prSet presAssocID="{BCA3080A-4175-49F2-8D8E-275042A860C2}" presName="childText" presStyleLbl="revTx" presStyleIdx="0" presStyleCnt="2">
        <dgm:presLayoutVars>
          <dgm:bulletEnabled val="1"/>
        </dgm:presLayoutVars>
      </dgm:prSet>
      <dgm:spPr/>
      <dgm:t>
        <a:bodyPr/>
        <a:lstStyle/>
        <a:p>
          <a:endParaRPr lang="es-MX"/>
        </a:p>
      </dgm:t>
    </dgm:pt>
    <dgm:pt modelId="{7848A219-A878-4F19-85D6-88DA7F77AF7C}" type="pres">
      <dgm:prSet presAssocID="{9F6353FC-CC11-483F-B327-0D9BE69818B4}" presName="parentText" presStyleLbl="node1" presStyleIdx="1" presStyleCnt="2">
        <dgm:presLayoutVars>
          <dgm:chMax val="0"/>
          <dgm:bulletEnabled val="1"/>
        </dgm:presLayoutVars>
      </dgm:prSet>
      <dgm:spPr/>
      <dgm:t>
        <a:bodyPr/>
        <a:lstStyle/>
        <a:p>
          <a:endParaRPr lang="es-CO"/>
        </a:p>
      </dgm:t>
    </dgm:pt>
    <dgm:pt modelId="{CF0DB3E8-260C-4653-9B8A-DDF3F2204A8F}" type="pres">
      <dgm:prSet presAssocID="{9F6353FC-CC11-483F-B327-0D9BE69818B4}" presName="childText" presStyleLbl="revTx" presStyleIdx="1" presStyleCnt="2">
        <dgm:presLayoutVars>
          <dgm:bulletEnabled val="1"/>
        </dgm:presLayoutVars>
      </dgm:prSet>
      <dgm:spPr/>
      <dgm:t>
        <a:bodyPr/>
        <a:lstStyle/>
        <a:p>
          <a:endParaRPr lang="es-MX"/>
        </a:p>
      </dgm:t>
    </dgm:pt>
  </dgm:ptLst>
  <dgm:cxnLst>
    <dgm:cxn modelId="{CFA6E7EB-2E96-4DD2-8D25-5E7EA46121B0}" type="presOf" srcId="{2F935B85-0912-415D-8E5A-6EF62A1CFC79}" destId="{6B8D4A74-7B0D-467B-BE77-C9ACAB4C6472}" srcOrd="0" destOrd="0" presId="urn:microsoft.com/office/officeart/2005/8/layout/vList2"/>
    <dgm:cxn modelId="{FB477BEB-8009-4514-99D1-17C14885E436}" type="presOf" srcId="{BCA3080A-4175-49F2-8D8E-275042A860C2}" destId="{F2611EDE-3A16-424B-A32E-70E75403030A}" srcOrd="0" destOrd="0" presId="urn:microsoft.com/office/officeart/2005/8/layout/vList2"/>
    <dgm:cxn modelId="{5E65694B-6D1B-4D87-87F7-6369E5A36F99}" srcId="{BCA3080A-4175-49F2-8D8E-275042A860C2}" destId="{DD2FB368-9268-4E74-8407-90DA20DC2A1D}" srcOrd="0" destOrd="0" parTransId="{CD954285-B68F-4A47-9F50-1AFB1FF4F0F9}" sibTransId="{E2028A53-AA8D-479B-A904-2A9E2F809938}"/>
    <dgm:cxn modelId="{57263AFB-7ADB-4C2B-ACF3-FA1CB30912F5}" srcId="{9F6353FC-CC11-483F-B327-0D9BE69818B4}" destId="{5AF63B63-92CD-4924-BA39-5698ED73B786}" srcOrd="0" destOrd="0" parTransId="{C8A94D6F-1D08-46D8-9EE9-9D2854514BB1}" sibTransId="{1418A1F7-36A8-4A66-8F42-F341316B53F2}"/>
    <dgm:cxn modelId="{A05A9457-D2EB-4FA5-B241-CB090DE9F609}" srcId="{2F935B85-0912-415D-8E5A-6EF62A1CFC79}" destId="{9F6353FC-CC11-483F-B327-0D9BE69818B4}" srcOrd="1" destOrd="0" parTransId="{A577B834-78FD-4561-985F-3D710FAA2090}" sibTransId="{8415011C-1283-4EC8-8A14-2FCE04FB3AC2}"/>
    <dgm:cxn modelId="{7907B473-1D26-4A93-B822-668C9720B582}" srcId="{2F935B85-0912-415D-8E5A-6EF62A1CFC79}" destId="{BCA3080A-4175-49F2-8D8E-275042A860C2}" srcOrd="0" destOrd="0" parTransId="{65866944-F3C3-4579-8899-757005B65432}" sibTransId="{5590FEB7-3C4A-45C0-8BD7-839099C7E1F6}"/>
    <dgm:cxn modelId="{A9BD32C0-B7FA-4DB5-8D74-52990C78141F}" type="presOf" srcId="{9F6353FC-CC11-483F-B327-0D9BE69818B4}" destId="{7848A219-A878-4F19-85D6-88DA7F77AF7C}" srcOrd="0" destOrd="0" presId="urn:microsoft.com/office/officeart/2005/8/layout/vList2"/>
    <dgm:cxn modelId="{FF3CD178-8180-41B1-B19C-D41EF2C91D71}" type="presOf" srcId="{DD2FB368-9268-4E74-8407-90DA20DC2A1D}" destId="{69706166-031B-4EDC-85C0-79CFEC93957A}" srcOrd="0" destOrd="0" presId="urn:microsoft.com/office/officeart/2005/8/layout/vList2"/>
    <dgm:cxn modelId="{C8FE9C73-C856-4EE2-A1C0-2471F66AB166}" type="presOf" srcId="{5AF63B63-92CD-4924-BA39-5698ED73B786}" destId="{CF0DB3E8-260C-4653-9B8A-DDF3F2204A8F}" srcOrd="0" destOrd="0" presId="urn:microsoft.com/office/officeart/2005/8/layout/vList2"/>
    <dgm:cxn modelId="{D62E6C93-1A12-4467-A4CC-928CBFE740CA}" type="presParOf" srcId="{6B8D4A74-7B0D-467B-BE77-C9ACAB4C6472}" destId="{F2611EDE-3A16-424B-A32E-70E75403030A}" srcOrd="0" destOrd="0" presId="urn:microsoft.com/office/officeart/2005/8/layout/vList2"/>
    <dgm:cxn modelId="{5F6221DB-9E63-40FF-BA86-0A76B9D1CE0C}" type="presParOf" srcId="{6B8D4A74-7B0D-467B-BE77-C9ACAB4C6472}" destId="{69706166-031B-4EDC-85C0-79CFEC93957A}" srcOrd="1" destOrd="0" presId="urn:microsoft.com/office/officeart/2005/8/layout/vList2"/>
    <dgm:cxn modelId="{A7C4E764-270A-4E5F-AB15-8BACDC2A2CFC}" type="presParOf" srcId="{6B8D4A74-7B0D-467B-BE77-C9ACAB4C6472}" destId="{7848A219-A878-4F19-85D6-88DA7F77AF7C}" srcOrd="2" destOrd="0" presId="urn:microsoft.com/office/officeart/2005/8/layout/vList2"/>
    <dgm:cxn modelId="{5A808D25-9CB9-4D8F-95CB-1A660B140269}" type="presParOf" srcId="{6B8D4A74-7B0D-467B-BE77-C9ACAB4C6472}" destId="{CF0DB3E8-260C-4653-9B8A-DDF3F2204A8F}"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1C8AE085-770F-5A4B-BC0A-4194B99BA2F5}" type="doc">
      <dgm:prSet loTypeId="urn:microsoft.com/office/officeart/2005/8/layout/radial4" loCatId="" qsTypeId="urn:microsoft.com/office/officeart/2005/8/quickstyle/simple2" qsCatId="simple" csTypeId="urn:microsoft.com/office/officeart/2005/8/colors/colorful1" csCatId="colorful" phldr="1"/>
      <dgm:spPr/>
      <dgm:t>
        <a:bodyPr/>
        <a:lstStyle/>
        <a:p>
          <a:endParaRPr lang="es-ES"/>
        </a:p>
      </dgm:t>
    </dgm:pt>
    <dgm:pt modelId="{49AA38F7-FD79-B444-B60D-85E0498EFEEE}">
      <dgm:prSet phldrT="[Texto]" custT="1"/>
      <dgm:spPr/>
      <dgm:t>
        <a:bodyPr/>
        <a:lstStyle/>
        <a:p>
          <a:r>
            <a:rPr lang="es-ES" sz="1800" dirty="0" smtClean="0"/>
            <a:t>INSERCIÓN CONTEXTOS ACADÉMICOS </a:t>
          </a:r>
        </a:p>
        <a:p>
          <a:r>
            <a:rPr lang="es-ES" sz="1800" dirty="0" smtClean="0"/>
            <a:t>N E I</a:t>
          </a:r>
          <a:endParaRPr lang="es-ES" sz="1800" dirty="0"/>
        </a:p>
      </dgm:t>
    </dgm:pt>
    <dgm:pt modelId="{ACA3DC83-8D6F-5C4C-9B62-DFA25E9F806A}" type="parTrans" cxnId="{F9581027-516F-E843-B29D-A6BCD3DDB95B}">
      <dgm:prSet/>
      <dgm:spPr/>
      <dgm:t>
        <a:bodyPr/>
        <a:lstStyle/>
        <a:p>
          <a:endParaRPr lang="es-ES"/>
        </a:p>
      </dgm:t>
    </dgm:pt>
    <dgm:pt modelId="{F66889E4-21E5-A746-8E08-1A78A355CE48}" type="sibTrans" cxnId="{F9581027-516F-E843-B29D-A6BCD3DDB95B}">
      <dgm:prSet/>
      <dgm:spPr/>
      <dgm:t>
        <a:bodyPr/>
        <a:lstStyle/>
        <a:p>
          <a:endParaRPr lang="es-ES"/>
        </a:p>
      </dgm:t>
    </dgm:pt>
    <dgm:pt modelId="{8D9EE580-5B43-6046-AB73-9A050F3ED167}">
      <dgm:prSet phldrT="[Texto]"/>
      <dgm:spPr/>
      <dgm:t>
        <a:bodyPr/>
        <a:lstStyle/>
        <a:p>
          <a:r>
            <a:rPr lang="es-ES" dirty="0" smtClean="0"/>
            <a:t>POLÍTICAS E INVERSIÓN EN INTERNACIONALIZACIÓN</a:t>
          </a:r>
          <a:endParaRPr lang="es-ES" dirty="0"/>
        </a:p>
      </dgm:t>
    </dgm:pt>
    <dgm:pt modelId="{7D2D99FA-7CA3-514C-849C-6BA2D74042AC}" type="parTrans" cxnId="{C504ED89-F559-6B4C-A7BF-8FF656D4A1E3}">
      <dgm:prSet/>
      <dgm:spPr/>
      <dgm:t>
        <a:bodyPr/>
        <a:lstStyle/>
        <a:p>
          <a:endParaRPr lang="es-ES"/>
        </a:p>
      </dgm:t>
    </dgm:pt>
    <dgm:pt modelId="{F2E138CD-BA50-1E4D-93A2-32BBD17859C2}" type="sibTrans" cxnId="{C504ED89-F559-6B4C-A7BF-8FF656D4A1E3}">
      <dgm:prSet/>
      <dgm:spPr/>
      <dgm:t>
        <a:bodyPr/>
        <a:lstStyle/>
        <a:p>
          <a:endParaRPr lang="es-ES"/>
        </a:p>
      </dgm:t>
    </dgm:pt>
    <dgm:pt modelId="{EC699DF8-A004-5B42-9A51-EDE419071313}">
      <dgm:prSet phldrT="[Texto]"/>
      <dgm:spPr/>
      <dgm:t>
        <a:bodyPr/>
        <a:lstStyle/>
        <a:p>
          <a:r>
            <a:rPr lang="es-ES" dirty="0" smtClean="0"/>
            <a:t>CRRÍCULOS: REFERENTES EXTERNOS Y COMPARABILIDAD</a:t>
          </a:r>
          <a:endParaRPr lang="es-ES" dirty="0"/>
        </a:p>
      </dgm:t>
    </dgm:pt>
    <dgm:pt modelId="{06B58557-3B3D-1B47-8D58-E948E6AF49F8}" type="parTrans" cxnId="{68B3FD96-7097-634B-A140-8A8ADE124A10}">
      <dgm:prSet/>
      <dgm:spPr/>
      <dgm:t>
        <a:bodyPr/>
        <a:lstStyle/>
        <a:p>
          <a:endParaRPr lang="es-ES"/>
        </a:p>
      </dgm:t>
    </dgm:pt>
    <dgm:pt modelId="{FE04317E-2538-5843-A9BC-56B747B17DFA}" type="sibTrans" cxnId="{68B3FD96-7097-634B-A140-8A8ADE124A10}">
      <dgm:prSet/>
      <dgm:spPr/>
      <dgm:t>
        <a:bodyPr/>
        <a:lstStyle/>
        <a:p>
          <a:endParaRPr lang="es-ES"/>
        </a:p>
      </dgm:t>
    </dgm:pt>
    <dgm:pt modelId="{E508C9D7-C354-D64B-A1A1-47A21C564ACB}">
      <dgm:prSet phldrT="[Texto]"/>
      <dgm:spPr/>
      <dgm:t>
        <a:bodyPr/>
        <a:lstStyle/>
        <a:p>
          <a:r>
            <a:rPr lang="es-ES" dirty="0" smtClean="0"/>
            <a:t>CONVENIOS DE COOPERACIÓN Y PRODUCTOS</a:t>
          </a:r>
          <a:endParaRPr lang="es-ES" dirty="0"/>
        </a:p>
      </dgm:t>
    </dgm:pt>
    <dgm:pt modelId="{70667E08-F4EF-964C-A7A8-A38A22DB65D0}" type="parTrans" cxnId="{147EB42A-69A4-E542-8A5B-E0A28DDDB0F8}">
      <dgm:prSet/>
      <dgm:spPr/>
      <dgm:t>
        <a:bodyPr/>
        <a:lstStyle/>
        <a:p>
          <a:endParaRPr lang="es-ES"/>
        </a:p>
      </dgm:t>
    </dgm:pt>
    <dgm:pt modelId="{D2049B43-CF7F-CC41-90B8-06F2BCF0C2B7}" type="sibTrans" cxnId="{147EB42A-69A4-E542-8A5B-E0A28DDDB0F8}">
      <dgm:prSet/>
      <dgm:spPr/>
      <dgm:t>
        <a:bodyPr/>
        <a:lstStyle/>
        <a:p>
          <a:endParaRPr lang="es-ES"/>
        </a:p>
      </dgm:t>
    </dgm:pt>
    <dgm:pt modelId="{77510182-C41A-E34D-8990-D738525BEFFB}">
      <dgm:prSet phldrT="[Texto]"/>
      <dgm:spPr/>
      <dgm:t>
        <a:bodyPr/>
        <a:lstStyle/>
        <a:p>
          <a:r>
            <a:rPr lang="es-ES" dirty="0" smtClean="0"/>
            <a:t>PARTICIPACIÓN EN REDES CON PRODUCTOS</a:t>
          </a:r>
          <a:endParaRPr lang="es-ES" dirty="0"/>
        </a:p>
      </dgm:t>
    </dgm:pt>
    <dgm:pt modelId="{6B5D3FCA-62E5-0C46-B90D-03BA9C8920B4}" type="parTrans" cxnId="{A3656E28-8FC4-BD48-A30B-2CC271303551}">
      <dgm:prSet/>
      <dgm:spPr/>
      <dgm:t>
        <a:bodyPr/>
        <a:lstStyle/>
        <a:p>
          <a:endParaRPr lang="es-ES"/>
        </a:p>
      </dgm:t>
    </dgm:pt>
    <dgm:pt modelId="{96664E85-FC3F-1C4C-8AC4-E436FDC9A078}" type="sibTrans" cxnId="{A3656E28-8FC4-BD48-A30B-2CC271303551}">
      <dgm:prSet/>
      <dgm:spPr/>
      <dgm:t>
        <a:bodyPr/>
        <a:lstStyle/>
        <a:p>
          <a:endParaRPr lang="es-ES"/>
        </a:p>
      </dgm:t>
    </dgm:pt>
    <dgm:pt modelId="{C6B38FAC-8A57-DA49-BD7B-9B4C4E4AFF35}">
      <dgm:prSet phldrT="[Texto]"/>
      <dgm:spPr/>
      <dgm:t>
        <a:bodyPr/>
        <a:lstStyle/>
        <a:p>
          <a:r>
            <a:rPr lang="es-ES" dirty="0" smtClean="0"/>
            <a:t>DOBLE TITULACIÓN</a:t>
          </a:r>
          <a:endParaRPr lang="es-ES" dirty="0"/>
        </a:p>
      </dgm:t>
    </dgm:pt>
    <dgm:pt modelId="{DBBC3F3B-65FC-1043-956B-525B30F3A028}" type="parTrans" cxnId="{1E6627BF-D8C1-AC46-83E2-1E7108A60E91}">
      <dgm:prSet/>
      <dgm:spPr/>
      <dgm:t>
        <a:bodyPr/>
        <a:lstStyle/>
        <a:p>
          <a:endParaRPr lang="es-ES"/>
        </a:p>
      </dgm:t>
    </dgm:pt>
    <dgm:pt modelId="{6930F90C-FDCF-EA42-8967-273EF84F5612}" type="sibTrans" cxnId="{1E6627BF-D8C1-AC46-83E2-1E7108A60E91}">
      <dgm:prSet/>
      <dgm:spPr/>
      <dgm:t>
        <a:bodyPr/>
        <a:lstStyle/>
        <a:p>
          <a:endParaRPr lang="es-ES"/>
        </a:p>
      </dgm:t>
    </dgm:pt>
    <dgm:pt modelId="{F692BCFE-FDDE-0E40-BADC-0F21753EF01A}">
      <dgm:prSet phldrT="[Texto]"/>
      <dgm:spPr/>
      <dgm:t>
        <a:bodyPr/>
        <a:lstStyle/>
        <a:p>
          <a:r>
            <a:rPr lang="es-ES" dirty="0" smtClean="0"/>
            <a:t>INCIDENCIA E IMPACTO</a:t>
          </a:r>
          <a:endParaRPr lang="es-ES" dirty="0"/>
        </a:p>
      </dgm:t>
    </dgm:pt>
    <dgm:pt modelId="{F802F882-D3D7-3547-B98A-FB4F4CE382EE}" type="parTrans" cxnId="{CD32EB25-67A3-0A49-A533-B3D6723CFBF7}">
      <dgm:prSet/>
      <dgm:spPr/>
      <dgm:t>
        <a:bodyPr/>
        <a:lstStyle/>
        <a:p>
          <a:endParaRPr lang="es-ES"/>
        </a:p>
      </dgm:t>
    </dgm:pt>
    <dgm:pt modelId="{E0283BAC-ED2E-054C-8D8F-03BD49DFABB8}" type="sibTrans" cxnId="{CD32EB25-67A3-0A49-A533-B3D6723CFBF7}">
      <dgm:prSet/>
      <dgm:spPr/>
      <dgm:t>
        <a:bodyPr/>
        <a:lstStyle/>
        <a:p>
          <a:endParaRPr lang="es-ES"/>
        </a:p>
      </dgm:t>
    </dgm:pt>
    <dgm:pt modelId="{A7A08F70-210C-2C41-8741-255730CD4C39}" type="pres">
      <dgm:prSet presAssocID="{1C8AE085-770F-5A4B-BC0A-4194B99BA2F5}" presName="cycle" presStyleCnt="0">
        <dgm:presLayoutVars>
          <dgm:chMax val="1"/>
          <dgm:dir val="rev"/>
          <dgm:animLvl val="ctr"/>
          <dgm:resizeHandles val="exact"/>
        </dgm:presLayoutVars>
      </dgm:prSet>
      <dgm:spPr/>
      <dgm:t>
        <a:bodyPr/>
        <a:lstStyle/>
        <a:p>
          <a:endParaRPr lang="es-ES"/>
        </a:p>
      </dgm:t>
    </dgm:pt>
    <dgm:pt modelId="{B707CEDE-2DAC-C544-9B80-4464E9BEDD3D}" type="pres">
      <dgm:prSet presAssocID="{49AA38F7-FD79-B444-B60D-85E0498EFEEE}" presName="centerShape" presStyleLbl="node0" presStyleIdx="0" presStyleCnt="1"/>
      <dgm:spPr/>
      <dgm:t>
        <a:bodyPr/>
        <a:lstStyle/>
        <a:p>
          <a:endParaRPr lang="es-ES"/>
        </a:p>
      </dgm:t>
    </dgm:pt>
    <dgm:pt modelId="{246A7719-C0DC-A44C-A5CA-CF87210FB37D}" type="pres">
      <dgm:prSet presAssocID="{F802F882-D3D7-3547-B98A-FB4F4CE382EE}" presName="parTrans" presStyleLbl="bgSibTrans2D1" presStyleIdx="0" presStyleCnt="6"/>
      <dgm:spPr/>
      <dgm:t>
        <a:bodyPr/>
        <a:lstStyle/>
        <a:p>
          <a:endParaRPr lang="es-ES"/>
        </a:p>
      </dgm:t>
    </dgm:pt>
    <dgm:pt modelId="{BB914099-C651-FF42-AA4A-5AC39CD7AF63}" type="pres">
      <dgm:prSet presAssocID="{F692BCFE-FDDE-0E40-BADC-0F21753EF01A}" presName="node" presStyleLbl="node1" presStyleIdx="0" presStyleCnt="6">
        <dgm:presLayoutVars>
          <dgm:bulletEnabled val="1"/>
        </dgm:presLayoutVars>
      </dgm:prSet>
      <dgm:spPr/>
      <dgm:t>
        <a:bodyPr/>
        <a:lstStyle/>
        <a:p>
          <a:endParaRPr lang="es-ES"/>
        </a:p>
      </dgm:t>
    </dgm:pt>
    <dgm:pt modelId="{21BC4397-01D7-8445-B5C0-D7298D2B9C22}" type="pres">
      <dgm:prSet presAssocID="{06B58557-3B3D-1B47-8D58-E948E6AF49F8}" presName="parTrans" presStyleLbl="bgSibTrans2D1" presStyleIdx="1" presStyleCnt="6"/>
      <dgm:spPr/>
      <dgm:t>
        <a:bodyPr/>
        <a:lstStyle/>
        <a:p>
          <a:endParaRPr lang="es-ES"/>
        </a:p>
      </dgm:t>
    </dgm:pt>
    <dgm:pt modelId="{398784F7-C745-FB43-BF91-411305604C32}" type="pres">
      <dgm:prSet presAssocID="{EC699DF8-A004-5B42-9A51-EDE419071313}" presName="node" presStyleLbl="node1" presStyleIdx="1" presStyleCnt="6">
        <dgm:presLayoutVars>
          <dgm:bulletEnabled val="1"/>
        </dgm:presLayoutVars>
      </dgm:prSet>
      <dgm:spPr/>
      <dgm:t>
        <a:bodyPr/>
        <a:lstStyle/>
        <a:p>
          <a:endParaRPr lang="es-ES"/>
        </a:p>
      </dgm:t>
    </dgm:pt>
    <dgm:pt modelId="{D68F2624-A236-3348-ABED-8C42C3E9783B}" type="pres">
      <dgm:prSet presAssocID="{DBBC3F3B-65FC-1043-956B-525B30F3A028}" presName="parTrans" presStyleLbl="bgSibTrans2D1" presStyleIdx="2" presStyleCnt="6"/>
      <dgm:spPr/>
      <dgm:t>
        <a:bodyPr/>
        <a:lstStyle/>
        <a:p>
          <a:endParaRPr lang="es-ES"/>
        </a:p>
      </dgm:t>
    </dgm:pt>
    <dgm:pt modelId="{AC107D44-7C7D-274F-9862-B9F631C8BBB8}" type="pres">
      <dgm:prSet presAssocID="{C6B38FAC-8A57-DA49-BD7B-9B4C4E4AFF35}" presName="node" presStyleLbl="node1" presStyleIdx="2" presStyleCnt="6">
        <dgm:presLayoutVars>
          <dgm:bulletEnabled val="1"/>
        </dgm:presLayoutVars>
      </dgm:prSet>
      <dgm:spPr/>
      <dgm:t>
        <a:bodyPr/>
        <a:lstStyle/>
        <a:p>
          <a:endParaRPr lang="es-ES"/>
        </a:p>
      </dgm:t>
    </dgm:pt>
    <dgm:pt modelId="{AE4172E3-2576-6D40-A55E-8DCF730A6A26}" type="pres">
      <dgm:prSet presAssocID="{6B5D3FCA-62E5-0C46-B90D-03BA9C8920B4}" presName="parTrans" presStyleLbl="bgSibTrans2D1" presStyleIdx="3" presStyleCnt="6"/>
      <dgm:spPr/>
      <dgm:t>
        <a:bodyPr/>
        <a:lstStyle/>
        <a:p>
          <a:endParaRPr lang="es-ES"/>
        </a:p>
      </dgm:t>
    </dgm:pt>
    <dgm:pt modelId="{3BCF21EC-225B-4645-B849-9617935F16C9}" type="pres">
      <dgm:prSet presAssocID="{77510182-C41A-E34D-8990-D738525BEFFB}" presName="node" presStyleLbl="node1" presStyleIdx="3" presStyleCnt="6">
        <dgm:presLayoutVars>
          <dgm:bulletEnabled val="1"/>
        </dgm:presLayoutVars>
      </dgm:prSet>
      <dgm:spPr/>
      <dgm:t>
        <a:bodyPr/>
        <a:lstStyle/>
        <a:p>
          <a:endParaRPr lang="es-ES"/>
        </a:p>
      </dgm:t>
    </dgm:pt>
    <dgm:pt modelId="{083C716B-8C62-9E41-BAB6-1FE33C5ACC42}" type="pres">
      <dgm:prSet presAssocID="{70667E08-F4EF-964C-A7A8-A38A22DB65D0}" presName="parTrans" presStyleLbl="bgSibTrans2D1" presStyleIdx="4" presStyleCnt="6"/>
      <dgm:spPr/>
      <dgm:t>
        <a:bodyPr/>
        <a:lstStyle/>
        <a:p>
          <a:endParaRPr lang="es-ES"/>
        </a:p>
      </dgm:t>
    </dgm:pt>
    <dgm:pt modelId="{178E72A4-CDD3-A043-B5C0-9392C9FFD74A}" type="pres">
      <dgm:prSet presAssocID="{E508C9D7-C354-D64B-A1A1-47A21C564ACB}" presName="node" presStyleLbl="node1" presStyleIdx="4" presStyleCnt="6">
        <dgm:presLayoutVars>
          <dgm:bulletEnabled val="1"/>
        </dgm:presLayoutVars>
      </dgm:prSet>
      <dgm:spPr/>
      <dgm:t>
        <a:bodyPr/>
        <a:lstStyle/>
        <a:p>
          <a:endParaRPr lang="es-ES"/>
        </a:p>
      </dgm:t>
    </dgm:pt>
    <dgm:pt modelId="{72457CBC-3A52-994C-A8DC-3369C494F1E3}" type="pres">
      <dgm:prSet presAssocID="{7D2D99FA-7CA3-514C-849C-6BA2D74042AC}" presName="parTrans" presStyleLbl="bgSibTrans2D1" presStyleIdx="5" presStyleCnt="6"/>
      <dgm:spPr/>
      <dgm:t>
        <a:bodyPr/>
        <a:lstStyle/>
        <a:p>
          <a:endParaRPr lang="es-ES"/>
        </a:p>
      </dgm:t>
    </dgm:pt>
    <dgm:pt modelId="{42A48599-44DA-784B-9034-B44194CD1161}" type="pres">
      <dgm:prSet presAssocID="{8D9EE580-5B43-6046-AB73-9A050F3ED167}" presName="node" presStyleLbl="node1" presStyleIdx="5" presStyleCnt="6">
        <dgm:presLayoutVars>
          <dgm:bulletEnabled val="1"/>
        </dgm:presLayoutVars>
      </dgm:prSet>
      <dgm:spPr/>
      <dgm:t>
        <a:bodyPr/>
        <a:lstStyle/>
        <a:p>
          <a:endParaRPr lang="es-ES"/>
        </a:p>
      </dgm:t>
    </dgm:pt>
  </dgm:ptLst>
  <dgm:cxnLst>
    <dgm:cxn modelId="{F9581027-516F-E843-B29D-A6BCD3DDB95B}" srcId="{1C8AE085-770F-5A4B-BC0A-4194B99BA2F5}" destId="{49AA38F7-FD79-B444-B60D-85E0498EFEEE}" srcOrd="0" destOrd="0" parTransId="{ACA3DC83-8D6F-5C4C-9B62-DFA25E9F806A}" sibTransId="{F66889E4-21E5-A746-8E08-1A78A355CE48}"/>
    <dgm:cxn modelId="{68B3FD96-7097-634B-A140-8A8ADE124A10}" srcId="{49AA38F7-FD79-B444-B60D-85E0498EFEEE}" destId="{EC699DF8-A004-5B42-9A51-EDE419071313}" srcOrd="1" destOrd="0" parTransId="{06B58557-3B3D-1B47-8D58-E948E6AF49F8}" sibTransId="{FE04317E-2538-5843-A9BC-56B747B17DFA}"/>
    <dgm:cxn modelId="{3DA615DB-4E17-3A43-94E0-32C74722EA49}" type="presOf" srcId="{E508C9D7-C354-D64B-A1A1-47A21C564ACB}" destId="{178E72A4-CDD3-A043-B5C0-9392C9FFD74A}" srcOrd="0" destOrd="0" presId="urn:microsoft.com/office/officeart/2005/8/layout/radial4"/>
    <dgm:cxn modelId="{841B69DD-BF00-D64E-96B9-E340A895F31C}" type="presOf" srcId="{F802F882-D3D7-3547-B98A-FB4F4CE382EE}" destId="{246A7719-C0DC-A44C-A5CA-CF87210FB37D}" srcOrd="0" destOrd="0" presId="urn:microsoft.com/office/officeart/2005/8/layout/radial4"/>
    <dgm:cxn modelId="{8B00C45F-EB06-8B4C-B8DC-10EEFBD36C13}" type="presOf" srcId="{70667E08-F4EF-964C-A7A8-A38A22DB65D0}" destId="{083C716B-8C62-9E41-BAB6-1FE33C5ACC42}" srcOrd="0" destOrd="0" presId="urn:microsoft.com/office/officeart/2005/8/layout/radial4"/>
    <dgm:cxn modelId="{36D97517-A2CC-9A4E-BABD-A5BB21EFE592}" type="presOf" srcId="{C6B38FAC-8A57-DA49-BD7B-9B4C4E4AFF35}" destId="{AC107D44-7C7D-274F-9862-B9F631C8BBB8}" srcOrd="0" destOrd="0" presId="urn:microsoft.com/office/officeart/2005/8/layout/radial4"/>
    <dgm:cxn modelId="{7C0787AD-2E74-0A4F-8B12-3ECEE935C4B6}" type="presOf" srcId="{F692BCFE-FDDE-0E40-BADC-0F21753EF01A}" destId="{BB914099-C651-FF42-AA4A-5AC39CD7AF63}" srcOrd="0" destOrd="0" presId="urn:microsoft.com/office/officeart/2005/8/layout/radial4"/>
    <dgm:cxn modelId="{AA20D0CD-1B42-524D-8F96-A6D6D65F5693}" type="presOf" srcId="{DBBC3F3B-65FC-1043-956B-525B30F3A028}" destId="{D68F2624-A236-3348-ABED-8C42C3E9783B}" srcOrd="0" destOrd="0" presId="urn:microsoft.com/office/officeart/2005/8/layout/radial4"/>
    <dgm:cxn modelId="{CD32EB25-67A3-0A49-A533-B3D6723CFBF7}" srcId="{49AA38F7-FD79-B444-B60D-85E0498EFEEE}" destId="{F692BCFE-FDDE-0E40-BADC-0F21753EF01A}" srcOrd="0" destOrd="0" parTransId="{F802F882-D3D7-3547-B98A-FB4F4CE382EE}" sibTransId="{E0283BAC-ED2E-054C-8D8F-03BD49DFABB8}"/>
    <dgm:cxn modelId="{BDCA00A4-C16B-034D-951F-297C1E660143}" type="presOf" srcId="{EC699DF8-A004-5B42-9A51-EDE419071313}" destId="{398784F7-C745-FB43-BF91-411305604C32}" srcOrd="0" destOrd="0" presId="urn:microsoft.com/office/officeart/2005/8/layout/radial4"/>
    <dgm:cxn modelId="{1E6627BF-D8C1-AC46-83E2-1E7108A60E91}" srcId="{49AA38F7-FD79-B444-B60D-85E0498EFEEE}" destId="{C6B38FAC-8A57-DA49-BD7B-9B4C4E4AFF35}" srcOrd="2" destOrd="0" parTransId="{DBBC3F3B-65FC-1043-956B-525B30F3A028}" sibTransId="{6930F90C-FDCF-EA42-8967-273EF84F5612}"/>
    <dgm:cxn modelId="{147EB42A-69A4-E542-8A5B-E0A28DDDB0F8}" srcId="{49AA38F7-FD79-B444-B60D-85E0498EFEEE}" destId="{E508C9D7-C354-D64B-A1A1-47A21C564ACB}" srcOrd="4" destOrd="0" parTransId="{70667E08-F4EF-964C-A7A8-A38A22DB65D0}" sibTransId="{D2049B43-CF7F-CC41-90B8-06F2BCF0C2B7}"/>
    <dgm:cxn modelId="{932B6AFD-B46B-8343-B2AE-1380C6A6DAA4}" type="presOf" srcId="{49AA38F7-FD79-B444-B60D-85E0498EFEEE}" destId="{B707CEDE-2DAC-C544-9B80-4464E9BEDD3D}" srcOrd="0" destOrd="0" presId="urn:microsoft.com/office/officeart/2005/8/layout/radial4"/>
    <dgm:cxn modelId="{52E0A347-ECF3-F444-A8F2-25B80B34F0C5}" type="presOf" srcId="{8D9EE580-5B43-6046-AB73-9A050F3ED167}" destId="{42A48599-44DA-784B-9034-B44194CD1161}" srcOrd="0" destOrd="0" presId="urn:microsoft.com/office/officeart/2005/8/layout/radial4"/>
    <dgm:cxn modelId="{CA5455BD-EB6A-7748-B34D-06007BE76865}" type="presOf" srcId="{1C8AE085-770F-5A4B-BC0A-4194B99BA2F5}" destId="{A7A08F70-210C-2C41-8741-255730CD4C39}" srcOrd="0" destOrd="0" presId="urn:microsoft.com/office/officeart/2005/8/layout/radial4"/>
    <dgm:cxn modelId="{B4550B7D-F24A-7641-B52C-A6394F701E00}" type="presOf" srcId="{06B58557-3B3D-1B47-8D58-E948E6AF49F8}" destId="{21BC4397-01D7-8445-B5C0-D7298D2B9C22}" srcOrd="0" destOrd="0" presId="urn:microsoft.com/office/officeart/2005/8/layout/radial4"/>
    <dgm:cxn modelId="{7202D9D6-270B-0D40-B4D7-6D23A3DBC394}" type="presOf" srcId="{6B5D3FCA-62E5-0C46-B90D-03BA9C8920B4}" destId="{AE4172E3-2576-6D40-A55E-8DCF730A6A26}" srcOrd="0" destOrd="0" presId="urn:microsoft.com/office/officeart/2005/8/layout/radial4"/>
    <dgm:cxn modelId="{C504ED89-F559-6B4C-A7BF-8FF656D4A1E3}" srcId="{49AA38F7-FD79-B444-B60D-85E0498EFEEE}" destId="{8D9EE580-5B43-6046-AB73-9A050F3ED167}" srcOrd="5" destOrd="0" parTransId="{7D2D99FA-7CA3-514C-849C-6BA2D74042AC}" sibTransId="{F2E138CD-BA50-1E4D-93A2-32BBD17859C2}"/>
    <dgm:cxn modelId="{A3656E28-8FC4-BD48-A30B-2CC271303551}" srcId="{49AA38F7-FD79-B444-B60D-85E0498EFEEE}" destId="{77510182-C41A-E34D-8990-D738525BEFFB}" srcOrd="3" destOrd="0" parTransId="{6B5D3FCA-62E5-0C46-B90D-03BA9C8920B4}" sibTransId="{96664E85-FC3F-1C4C-8AC4-E436FDC9A078}"/>
    <dgm:cxn modelId="{DE651E5F-A488-594F-9C9F-F4D56F9CE910}" type="presOf" srcId="{7D2D99FA-7CA3-514C-849C-6BA2D74042AC}" destId="{72457CBC-3A52-994C-A8DC-3369C494F1E3}" srcOrd="0" destOrd="0" presId="urn:microsoft.com/office/officeart/2005/8/layout/radial4"/>
    <dgm:cxn modelId="{27BEC574-61F4-3040-9A33-24AE8E76A272}" type="presOf" srcId="{77510182-C41A-E34D-8990-D738525BEFFB}" destId="{3BCF21EC-225B-4645-B849-9617935F16C9}" srcOrd="0" destOrd="0" presId="urn:microsoft.com/office/officeart/2005/8/layout/radial4"/>
    <dgm:cxn modelId="{D1FE5272-E765-B840-9901-70D36451D45E}" type="presParOf" srcId="{A7A08F70-210C-2C41-8741-255730CD4C39}" destId="{B707CEDE-2DAC-C544-9B80-4464E9BEDD3D}" srcOrd="0" destOrd="0" presId="urn:microsoft.com/office/officeart/2005/8/layout/radial4"/>
    <dgm:cxn modelId="{8E26D8E8-F259-D04D-B686-CDF22A56848D}" type="presParOf" srcId="{A7A08F70-210C-2C41-8741-255730CD4C39}" destId="{246A7719-C0DC-A44C-A5CA-CF87210FB37D}" srcOrd="1" destOrd="0" presId="urn:microsoft.com/office/officeart/2005/8/layout/radial4"/>
    <dgm:cxn modelId="{ADB190E7-3AFA-B448-AC15-B50E74319B12}" type="presParOf" srcId="{A7A08F70-210C-2C41-8741-255730CD4C39}" destId="{BB914099-C651-FF42-AA4A-5AC39CD7AF63}" srcOrd="2" destOrd="0" presId="urn:microsoft.com/office/officeart/2005/8/layout/radial4"/>
    <dgm:cxn modelId="{99C94E1B-56FD-3148-9468-21AC7BD4BA57}" type="presParOf" srcId="{A7A08F70-210C-2C41-8741-255730CD4C39}" destId="{21BC4397-01D7-8445-B5C0-D7298D2B9C22}" srcOrd="3" destOrd="0" presId="urn:microsoft.com/office/officeart/2005/8/layout/radial4"/>
    <dgm:cxn modelId="{913274C4-7BEA-124A-98E3-1A50F9058B29}" type="presParOf" srcId="{A7A08F70-210C-2C41-8741-255730CD4C39}" destId="{398784F7-C745-FB43-BF91-411305604C32}" srcOrd="4" destOrd="0" presId="urn:microsoft.com/office/officeart/2005/8/layout/radial4"/>
    <dgm:cxn modelId="{9B07EEE5-19EE-F245-A4CD-4FF6C6A81BC6}" type="presParOf" srcId="{A7A08F70-210C-2C41-8741-255730CD4C39}" destId="{D68F2624-A236-3348-ABED-8C42C3E9783B}" srcOrd="5" destOrd="0" presId="urn:microsoft.com/office/officeart/2005/8/layout/radial4"/>
    <dgm:cxn modelId="{41FF58F4-036E-0846-BBE7-690AC7AE888E}" type="presParOf" srcId="{A7A08F70-210C-2C41-8741-255730CD4C39}" destId="{AC107D44-7C7D-274F-9862-B9F631C8BBB8}" srcOrd="6" destOrd="0" presId="urn:microsoft.com/office/officeart/2005/8/layout/radial4"/>
    <dgm:cxn modelId="{3B089BD1-8373-3B4F-A7C6-CDE30BB4675C}" type="presParOf" srcId="{A7A08F70-210C-2C41-8741-255730CD4C39}" destId="{AE4172E3-2576-6D40-A55E-8DCF730A6A26}" srcOrd="7" destOrd="0" presId="urn:microsoft.com/office/officeart/2005/8/layout/radial4"/>
    <dgm:cxn modelId="{A4210FAA-1A7C-764F-AA0A-01A0D80B76F8}" type="presParOf" srcId="{A7A08F70-210C-2C41-8741-255730CD4C39}" destId="{3BCF21EC-225B-4645-B849-9617935F16C9}" srcOrd="8" destOrd="0" presId="urn:microsoft.com/office/officeart/2005/8/layout/radial4"/>
    <dgm:cxn modelId="{11E44453-6AAC-F04B-A17B-8E8788F129A2}" type="presParOf" srcId="{A7A08F70-210C-2C41-8741-255730CD4C39}" destId="{083C716B-8C62-9E41-BAB6-1FE33C5ACC42}" srcOrd="9" destOrd="0" presId="urn:microsoft.com/office/officeart/2005/8/layout/radial4"/>
    <dgm:cxn modelId="{341822DE-A080-E64C-964C-8AD5A7D91472}" type="presParOf" srcId="{A7A08F70-210C-2C41-8741-255730CD4C39}" destId="{178E72A4-CDD3-A043-B5C0-9392C9FFD74A}" srcOrd="10" destOrd="0" presId="urn:microsoft.com/office/officeart/2005/8/layout/radial4"/>
    <dgm:cxn modelId="{D30EAFC7-FEBA-0A4A-AB9D-F74CE6A928B8}" type="presParOf" srcId="{A7A08F70-210C-2C41-8741-255730CD4C39}" destId="{72457CBC-3A52-994C-A8DC-3369C494F1E3}" srcOrd="11" destOrd="0" presId="urn:microsoft.com/office/officeart/2005/8/layout/radial4"/>
    <dgm:cxn modelId="{61228451-DCA5-3A4D-8E34-E41C69EEC85A}" type="presParOf" srcId="{A7A08F70-210C-2C41-8741-255730CD4C39}" destId="{42A48599-44DA-784B-9034-B44194CD1161}" srcOrd="12" destOrd="0" presId="urn:microsoft.com/office/officeart/2005/8/layout/radial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23F2AAEC-E48F-9547-A85E-375F2404EFCE}" type="doc">
      <dgm:prSet loTypeId="urn:microsoft.com/office/officeart/2005/8/layout/StepDownProcess" loCatId="" qsTypeId="urn:microsoft.com/office/officeart/2005/8/quickstyle/simple2" qsCatId="simple" csTypeId="urn:microsoft.com/office/officeart/2005/8/colors/colorful2" csCatId="colorful" phldr="1"/>
      <dgm:spPr/>
      <dgm:t>
        <a:bodyPr/>
        <a:lstStyle/>
        <a:p>
          <a:endParaRPr lang="es-ES"/>
        </a:p>
      </dgm:t>
    </dgm:pt>
    <dgm:pt modelId="{1D718C13-7A3B-EB40-96DC-D7F36A1F94CC}">
      <dgm:prSet custT="1"/>
      <dgm:spPr>
        <a:solidFill>
          <a:schemeClr val="accent2">
            <a:lumMod val="75000"/>
          </a:schemeClr>
        </a:solidFill>
      </dgm:spPr>
      <dgm:t>
        <a:bodyPr/>
        <a:lstStyle/>
        <a:p>
          <a:pPr algn="l" rtl="0"/>
          <a:r>
            <a:rPr lang="es-ES" sz="1800" dirty="0" smtClean="0"/>
            <a:t>-  </a:t>
          </a:r>
        </a:p>
        <a:p>
          <a:pPr algn="l" rtl="0"/>
          <a:r>
            <a:rPr lang="es-ES" sz="1800" dirty="0" smtClean="0"/>
            <a:t>- Integración de la dimensión  internacional en la estructura curricular y diseño de asignaturas</a:t>
          </a:r>
        </a:p>
        <a:p>
          <a:pPr algn="l" rtl="0"/>
          <a:r>
            <a:rPr lang="es-ES" sz="1800" dirty="0" smtClean="0"/>
            <a:t>- Perfil internacional de los docentes</a:t>
          </a:r>
        </a:p>
        <a:p>
          <a:pPr algn="l" rtl="0"/>
          <a:r>
            <a:rPr lang="es-ES" sz="1800" dirty="0" smtClean="0"/>
            <a:t>- Vinculación académicos extranjeros</a:t>
          </a:r>
        </a:p>
        <a:p>
          <a:pPr algn="l" rtl="0"/>
          <a:r>
            <a:rPr lang="es-ES" sz="1800" dirty="0" smtClean="0"/>
            <a:t>- Flexibilización curricular</a:t>
          </a:r>
        </a:p>
        <a:p>
          <a:pPr algn="l" rtl="0"/>
          <a:r>
            <a:rPr lang="es-ES" sz="1800" dirty="0" smtClean="0"/>
            <a:t>- Aprendizaje de otras lenguas</a:t>
          </a:r>
        </a:p>
        <a:p>
          <a:pPr algn="l" rtl="0"/>
          <a:r>
            <a:rPr lang="es-ES" sz="1800" dirty="0" smtClean="0"/>
            <a:t>-Fuentes bibliográficas y materiales en otros idiomas</a:t>
          </a:r>
        </a:p>
        <a:p>
          <a:pPr algn="l" rtl="0"/>
          <a:endParaRPr lang="es-ES" sz="1800" dirty="0"/>
        </a:p>
      </dgm:t>
    </dgm:pt>
    <dgm:pt modelId="{1364B046-D005-4D46-86C5-56C5540C3F37}" type="parTrans" cxnId="{94E217D2-9B4E-D84C-875D-2DC46EAD15BE}">
      <dgm:prSet/>
      <dgm:spPr/>
      <dgm:t>
        <a:bodyPr/>
        <a:lstStyle/>
        <a:p>
          <a:endParaRPr lang="es-ES"/>
        </a:p>
      </dgm:t>
    </dgm:pt>
    <dgm:pt modelId="{5255B58F-91DA-174E-BC44-E9B4E77C941A}" type="sibTrans" cxnId="{94E217D2-9B4E-D84C-875D-2DC46EAD15BE}">
      <dgm:prSet/>
      <dgm:spPr/>
      <dgm:t>
        <a:bodyPr/>
        <a:lstStyle/>
        <a:p>
          <a:endParaRPr lang="es-ES"/>
        </a:p>
      </dgm:t>
    </dgm:pt>
    <dgm:pt modelId="{A38E6470-F299-424C-9202-B0B0D1A4ABB5}">
      <dgm:prSet custT="1"/>
      <dgm:spPr>
        <a:solidFill>
          <a:schemeClr val="accent4">
            <a:lumMod val="75000"/>
          </a:schemeClr>
        </a:solidFill>
      </dgm:spPr>
      <dgm:t>
        <a:bodyPr/>
        <a:lstStyle/>
        <a:p>
          <a:pPr algn="l" rtl="0"/>
          <a:r>
            <a:rPr lang="es-ES" sz="1800" dirty="0" smtClean="0"/>
            <a:t>-</a:t>
          </a:r>
          <a:r>
            <a:rPr lang="es-ES" sz="1800" baseline="0" dirty="0" smtClean="0"/>
            <a:t> Profesionales globalmente competitivos</a:t>
          </a:r>
        </a:p>
        <a:p>
          <a:pPr algn="l" rtl="0"/>
          <a:r>
            <a:rPr lang="es-ES" sz="1800" baseline="0" dirty="0" smtClean="0"/>
            <a:t>- Fortalecimiento de habilidades sociales de los estudiantes</a:t>
          </a:r>
        </a:p>
        <a:p>
          <a:pPr algn="l" rtl="0"/>
          <a:r>
            <a:rPr lang="es-ES" sz="1800" baseline="0" dirty="0" smtClean="0"/>
            <a:t>- Fortalecimiento de la compresión y habilidades para comunicarse</a:t>
          </a:r>
        </a:p>
        <a:p>
          <a:pPr algn="l" rtl="0"/>
          <a:r>
            <a:rPr lang="es-ES" sz="1800" baseline="0" dirty="0" smtClean="0"/>
            <a:t>- Mayor entendimiento de problemas globales relacionados con su área</a:t>
          </a:r>
        </a:p>
      </dgm:t>
    </dgm:pt>
    <dgm:pt modelId="{F0B92AF9-0760-374A-97CD-86E1AC6EAD83}" type="parTrans" cxnId="{FE1034C5-EC83-4247-A289-D19A1AB98EC5}">
      <dgm:prSet/>
      <dgm:spPr/>
      <dgm:t>
        <a:bodyPr/>
        <a:lstStyle/>
        <a:p>
          <a:endParaRPr lang="es-ES"/>
        </a:p>
      </dgm:t>
    </dgm:pt>
    <dgm:pt modelId="{80852B01-5BE1-AE46-9200-324D04C804A6}" type="sibTrans" cxnId="{FE1034C5-EC83-4247-A289-D19A1AB98EC5}">
      <dgm:prSet/>
      <dgm:spPr/>
      <dgm:t>
        <a:bodyPr/>
        <a:lstStyle/>
        <a:p>
          <a:endParaRPr lang="es-ES"/>
        </a:p>
      </dgm:t>
    </dgm:pt>
    <dgm:pt modelId="{7BFCF406-53CB-D548-B79D-9130D68B7EC1}" type="pres">
      <dgm:prSet presAssocID="{23F2AAEC-E48F-9547-A85E-375F2404EFCE}" presName="rootnode" presStyleCnt="0">
        <dgm:presLayoutVars>
          <dgm:chMax/>
          <dgm:chPref/>
          <dgm:dir/>
          <dgm:animLvl val="lvl"/>
        </dgm:presLayoutVars>
      </dgm:prSet>
      <dgm:spPr/>
      <dgm:t>
        <a:bodyPr/>
        <a:lstStyle/>
        <a:p>
          <a:endParaRPr lang="es-ES"/>
        </a:p>
      </dgm:t>
    </dgm:pt>
    <dgm:pt modelId="{7036CBB3-4107-C344-B2A4-D768028B05D8}" type="pres">
      <dgm:prSet presAssocID="{1D718C13-7A3B-EB40-96DC-D7F36A1F94CC}" presName="composite" presStyleCnt="0"/>
      <dgm:spPr/>
    </dgm:pt>
    <dgm:pt modelId="{ADC3B326-FB20-FC45-BE83-335662C6A78D}" type="pres">
      <dgm:prSet presAssocID="{1D718C13-7A3B-EB40-96DC-D7F36A1F94CC}" presName="bentUpArrow1" presStyleLbl="alignImgPlace1" presStyleIdx="0" presStyleCnt="1" custScaleX="81890" custScaleY="79437" custLinFactNeighborX="66" custLinFactNeighborY="16734"/>
      <dgm:spPr>
        <a:solidFill>
          <a:schemeClr val="accent6">
            <a:lumMod val="75000"/>
          </a:schemeClr>
        </a:solidFill>
      </dgm:spPr>
    </dgm:pt>
    <dgm:pt modelId="{9CC515EB-BAAE-364E-B79B-26D824FF011A}" type="pres">
      <dgm:prSet presAssocID="{1D718C13-7A3B-EB40-96DC-D7F36A1F94CC}" presName="ParentText" presStyleLbl="node1" presStyleIdx="0" presStyleCnt="2" custScaleX="175393" custScaleY="105995" custLinFactNeighborX="-17838" custLinFactNeighborY="-871">
        <dgm:presLayoutVars>
          <dgm:chMax val="1"/>
          <dgm:chPref val="1"/>
          <dgm:bulletEnabled val="1"/>
        </dgm:presLayoutVars>
      </dgm:prSet>
      <dgm:spPr/>
      <dgm:t>
        <a:bodyPr/>
        <a:lstStyle/>
        <a:p>
          <a:endParaRPr lang="es-ES"/>
        </a:p>
      </dgm:t>
    </dgm:pt>
    <dgm:pt modelId="{C73CCFBB-A749-D24B-9A4B-299D9E334563}" type="pres">
      <dgm:prSet presAssocID="{1D718C13-7A3B-EB40-96DC-D7F36A1F94CC}" presName="ChildText" presStyleLbl="revTx" presStyleIdx="0" presStyleCnt="1">
        <dgm:presLayoutVars>
          <dgm:chMax val="0"/>
          <dgm:chPref val="0"/>
          <dgm:bulletEnabled val="1"/>
        </dgm:presLayoutVars>
      </dgm:prSet>
      <dgm:spPr/>
    </dgm:pt>
    <dgm:pt modelId="{EC1DFFF5-8F0A-1F4D-A9D5-7981A32D6241}" type="pres">
      <dgm:prSet presAssocID="{5255B58F-91DA-174E-BC44-E9B4E77C941A}" presName="sibTrans" presStyleCnt="0"/>
      <dgm:spPr/>
    </dgm:pt>
    <dgm:pt modelId="{1DF5E6E7-7E22-3F4A-9E9C-EA70AC73956C}" type="pres">
      <dgm:prSet presAssocID="{A38E6470-F299-424C-9202-B0B0D1A4ABB5}" presName="composite" presStyleCnt="0"/>
      <dgm:spPr/>
    </dgm:pt>
    <dgm:pt modelId="{B0EF4BE3-DDAE-4F4F-9827-175BE48FF6C6}" type="pres">
      <dgm:prSet presAssocID="{A38E6470-F299-424C-9202-B0B0D1A4ABB5}" presName="ParentText" presStyleLbl="node1" presStyleIdx="1" presStyleCnt="2" custScaleX="142460" custScaleY="85813" custLinFactNeighborX="37329" custLinFactNeighborY="27707">
        <dgm:presLayoutVars>
          <dgm:chMax val="1"/>
          <dgm:chPref val="1"/>
          <dgm:bulletEnabled val="1"/>
        </dgm:presLayoutVars>
      </dgm:prSet>
      <dgm:spPr/>
      <dgm:t>
        <a:bodyPr/>
        <a:lstStyle/>
        <a:p>
          <a:endParaRPr lang="es-ES"/>
        </a:p>
      </dgm:t>
    </dgm:pt>
  </dgm:ptLst>
  <dgm:cxnLst>
    <dgm:cxn modelId="{94E217D2-9B4E-D84C-875D-2DC46EAD15BE}" srcId="{23F2AAEC-E48F-9547-A85E-375F2404EFCE}" destId="{1D718C13-7A3B-EB40-96DC-D7F36A1F94CC}" srcOrd="0" destOrd="0" parTransId="{1364B046-D005-4D46-86C5-56C5540C3F37}" sibTransId="{5255B58F-91DA-174E-BC44-E9B4E77C941A}"/>
    <dgm:cxn modelId="{B79F0826-A2FB-48E6-904C-8772AE97BF3F}" type="presOf" srcId="{A38E6470-F299-424C-9202-B0B0D1A4ABB5}" destId="{B0EF4BE3-DDAE-4F4F-9827-175BE48FF6C6}" srcOrd="0" destOrd="0" presId="urn:microsoft.com/office/officeart/2005/8/layout/StepDownProcess"/>
    <dgm:cxn modelId="{C1C0C551-EA8B-45AF-8C37-5EA49E951817}" type="presOf" srcId="{23F2AAEC-E48F-9547-A85E-375F2404EFCE}" destId="{7BFCF406-53CB-D548-B79D-9130D68B7EC1}" srcOrd="0" destOrd="0" presId="urn:microsoft.com/office/officeart/2005/8/layout/StepDownProcess"/>
    <dgm:cxn modelId="{E7D113F6-2145-4B37-A4A9-448FFAD93580}" type="presOf" srcId="{1D718C13-7A3B-EB40-96DC-D7F36A1F94CC}" destId="{9CC515EB-BAAE-364E-B79B-26D824FF011A}" srcOrd="0" destOrd="0" presId="urn:microsoft.com/office/officeart/2005/8/layout/StepDownProcess"/>
    <dgm:cxn modelId="{FE1034C5-EC83-4247-A289-D19A1AB98EC5}" srcId="{23F2AAEC-E48F-9547-A85E-375F2404EFCE}" destId="{A38E6470-F299-424C-9202-B0B0D1A4ABB5}" srcOrd="1" destOrd="0" parTransId="{F0B92AF9-0760-374A-97CD-86E1AC6EAD83}" sibTransId="{80852B01-5BE1-AE46-9200-324D04C804A6}"/>
    <dgm:cxn modelId="{742A0C8F-0DBE-4779-B3C2-0B6218E18ADD}" type="presParOf" srcId="{7BFCF406-53CB-D548-B79D-9130D68B7EC1}" destId="{7036CBB3-4107-C344-B2A4-D768028B05D8}" srcOrd="0" destOrd="0" presId="urn:microsoft.com/office/officeart/2005/8/layout/StepDownProcess"/>
    <dgm:cxn modelId="{20030239-E1D1-4B58-96A8-5431F18708EF}" type="presParOf" srcId="{7036CBB3-4107-C344-B2A4-D768028B05D8}" destId="{ADC3B326-FB20-FC45-BE83-335662C6A78D}" srcOrd="0" destOrd="0" presId="urn:microsoft.com/office/officeart/2005/8/layout/StepDownProcess"/>
    <dgm:cxn modelId="{ECE61A6A-7EA4-4FB5-9DD6-6CB16822CFA3}" type="presParOf" srcId="{7036CBB3-4107-C344-B2A4-D768028B05D8}" destId="{9CC515EB-BAAE-364E-B79B-26D824FF011A}" srcOrd="1" destOrd="0" presId="urn:microsoft.com/office/officeart/2005/8/layout/StepDownProcess"/>
    <dgm:cxn modelId="{DAD33AB4-EA1C-4C14-A55A-710447973EB2}" type="presParOf" srcId="{7036CBB3-4107-C344-B2A4-D768028B05D8}" destId="{C73CCFBB-A749-D24B-9A4B-299D9E334563}" srcOrd="2" destOrd="0" presId="urn:microsoft.com/office/officeart/2005/8/layout/StepDownProcess"/>
    <dgm:cxn modelId="{AEC41F80-4263-4237-A228-8FA35900AC5A}" type="presParOf" srcId="{7BFCF406-53CB-D548-B79D-9130D68B7EC1}" destId="{EC1DFFF5-8F0A-1F4D-A9D5-7981A32D6241}" srcOrd="1" destOrd="0" presId="urn:microsoft.com/office/officeart/2005/8/layout/StepDownProcess"/>
    <dgm:cxn modelId="{518AF7E4-5F47-4043-95EA-0FAD19A8E93E}" type="presParOf" srcId="{7BFCF406-53CB-D548-B79D-9130D68B7EC1}" destId="{1DF5E6E7-7E22-3F4A-9E9C-EA70AC73956C}" srcOrd="2" destOrd="0" presId="urn:microsoft.com/office/officeart/2005/8/layout/StepDownProcess"/>
    <dgm:cxn modelId="{093B6E08-8DF9-49E7-862A-163C0CF7E517}" type="presParOf" srcId="{1DF5E6E7-7E22-3F4A-9E9C-EA70AC73956C}" destId="{B0EF4BE3-DDAE-4F4F-9827-175BE48FF6C6}" srcOrd="0" destOrd="0" presId="urn:microsoft.com/office/officeart/2005/8/layout/StepDown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1C8AE085-770F-5A4B-BC0A-4194B99BA2F5}" type="doc">
      <dgm:prSet loTypeId="urn:microsoft.com/office/officeart/2005/8/layout/radial4" loCatId="" qsTypeId="urn:microsoft.com/office/officeart/2005/8/quickstyle/simple2" qsCatId="simple" csTypeId="urn:microsoft.com/office/officeart/2005/8/colors/colorful1" csCatId="colorful" phldr="1"/>
      <dgm:spPr/>
      <dgm:t>
        <a:bodyPr/>
        <a:lstStyle/>
        <a:p>
          <a:endParaRPr lang="es-ES"/>
        </a:p>
      </dgm:t>
    </dgm:pt>
    <dgm:pt modelId="{49AA38F7-FD79-B444-B60D-85E0498EFEEE}">
      <dgm:prSet phldrT="[Texto]" custT="1"/>
      <dgm:spPr/>
      <dgm:t>
        <a:bodyPr/>
        <a:lstStyle/>
        <a:p>
          <a:r>
            <a:rPr lang="es-ES" sz="1800" dirty="0" smtClean="0"/>
            <a:t>RELACIONES EXTERNAS PROFESORES Y ESTUDIANTES</a:t>
          </a:r>
          <a:endParaRPr lang="es-ES" sz="1800" dirty="0"/>
        </a:p>
      </dgm:t>
    </dgm:pt>
    <dgm:pt modelId="{ACA3DC83-8D6F-5C4C-9B62-DFA25E9F806A}" type="parTrans" cxnId="{F9581027-516F-E843-B29D-A6BCD3DDB95B}">
      <dgm:prSet/>
      <dgm:spPr/>
      <dgm:t>
        <a:bodyPr/>
        <a:lstStyle/>
        <a:p>
          <a:endParaRPr lang="es-ES"/>
        </a:p>
      </dgm:t>
    </dgm:pt>
    <dgm:pt modelId="{F66889E4-21E5-A746-8E08-1A78A355CE48}" type="sibTrans" cxnId="{F9581027-516F-E843-B29D-A6BCD3DDB95B}">
      <dgm:prSet/>
      <dgm:spPr/>
      <dgm:t>
        <a:bodyPr/>
        <a:lstStyle/>
        <a:p>
          <a:endParaRPr lang="es-ES"/>
        </a:p>
      </dgm:t>
    </dgm:pt>
    <dgm:pt modelId="{8D9EE580-5B43-6046-AB73-9A050F3ED167}">
      <dgm:prSet phldrT="[Texto]"/>
      <dgm:spPr/>
      <dgm:t>
        <a:bodyPr/>
        <a:lstStyle/>
        <a:p>
          <a:r>
            <a:rPr lang="es-ES" dirty="0" smtClean="0"/>
            <a:t>CONVENIOS DE INTERCAMBIO</a:t>
          </a:r>
          <a:endParaRPr lang="es-ES" dirty="0"/>
        </a:p>
      </dgm:t>
    </dgm:pt>
    <dgm:pt modelId="{7D2D99FA-7CA3-514C-849C-6BA2D74042AC}" type="parTrans" cxnId="{C504ED89-F559-6B4C-A7BF-8FF656D4A1E3}">
      <dgm:prSet/>
      <dgm:spPr/>
      <dgm:t>
        <a:bodyPr/>
        <a:lstStyle/>
        <a:p>
          <a:endParaRPr lang="es-ES"/>
        </a:p>
      </dgm:t>
    </dgm:pt>
    <dgm:pt modelId="{F2E138CD-BA50-1E4D-93A2-32BBD17859C2}" type="sibTrans" cxnId="{C504ED89-F559-6B4C-A7BF-8FF656D4A1E3}">
      <dgm:prSet/>
      <dgm:spPr/>
      <dgm:t>
        <a:bodyPr/>
        <a:lstStyle/>
        <a:p>
          <a:endParaRPr lang="es-ES"/>
        </a:p>
      </dgm:t>
    </dgm:pt>
    <dgm:pt modelId="{EC699DF8-A004-5B42-9A51-EDE419071313}">
      <dgm:prSet phldrT="[Texto]"/>
      <dgm:spPr/>
      <dgm:t>
        <a:bodyPr/>
        <a:lstStyle/>
        <a:p>
          <a:r>
            <a:rPr lang="es-ES" dirty="0" smtClean="0"/>
            <a:t>INVERSIÓN EN MOVILIDAD</a:t>
          </a:r>
          <a:endParaRPr lang="es-ES" dirty="0"/>
        </a:p>
      </dgm:t>
    </dgm:pt>
    <dgm:pt modelId="{06B58557-3B3D-1B47-8D58-E948E6AF49F8}" type="parTrans" cxnId="{68B3FD96-7097-634B-A140-8A8ADE124A10}">
      <dgm:prSet/>
      <dgm:spPr/>
      <dgm:t>
        <a:bodyPr/>
        <a:lstStyle/>
        <a:p>
          <a:endParaRPr lang="es-ES"/>
        </a:p>
      </dgm:t>
    </dgm:pt>
    <dgm:pt modelId="{FE04317E-2538-5843-A9BC-56B747B17DFA}" type="sibTrans" cxnId="{68B3FD96-7097-634B-A140-8A8ADE124A10}">
      <dgm:prSet/>
      <dgm:spPr/>
      <dgm:t>
        <a:bodyPr/>
        <a:lstStyle/>
        <a:p>
          <a:endParaRPr lang="es-ES"/>
        </a:p>
      </dgm:t>
    </dgm:pt>
    <dgm:pt modelId="{E508C9D7-C354-D64B-A1A1-47A21C564ACB}">
      <dgm:prSet phldrT="[Texto]"/>
      <dgm:spPr/>
      <dgm:t>
        <a:bodyPr/>
        <a:lstStyle/>
        <a:p>
          <a:r>
            <a:rPr lang="es-ES" dirty="0" smtClean="0"/>
            <a:t>MOVILIDAD ENTRANTE Y SALIENTE PROFESORES Y ESTUDIANTES</a:t>
          </a:r>
          <a:endParaRPr lang="es-ES" dirty="0"/>
        </a:p>
      </dgm:t>
    </dgm:pt>
    <dgm:pt modelId="{70667E08-F4EF-964C-A7A8-A38A22DB65D0}" type="parTrans" cxnId="{147EB42A-69A4-E542-8A5B-E0A28DDDB0F8}">
      <dgm:prSet/>
      <dgm:spPr/>
      <dgm:t>
        <a:bodyPr/>
        <a:lstStyle/>
        <a:p>
          <a:endParaRPr lang="es-ES"/>
        </a:p>
      </dgm:t>
    </dgm:pt>
    <dgm:pt modelId="{D2049B43-CF7F-CC41-90B8-06F2BCF0C2B7}" type="sibTrans" cxnId="{147EB42A-69A4-E542-8A5B-E0A28DDDB0F8}">
      <dgm:prSet/>
      <dgm:spPr/>
      <dgm:t>
        <a:bodyPr/>
        <a:lstStyle/>
        <a:p>
          <a:endParaRPr lang="es-ES"/>
        </a:p>
      </dgm:t>
    </dgm:pt>
    <dgm:pt modelId="{77510182-C41A-E34D-8990-D738525BEFFB}">
      <dgm:prSet phldrT="[Texto]"/>
      <dgm:spPr/>
      <dgm:t>
        <a:bodyPr/>
        <a:lstStyle/>
        <a:p>
          <a:r>
            <a:rPr lang="es-ES" dirty="0" smtClean="0"/>
            <a:t>HOMOLOGACIONES</a:t>
          </a:r>
          <a:endParaRPr lang="es-ES" dirty="0"/>
        </a:p>
      </dgm:t>
    </dgm:pt>
    <dgm:pt modelId="{6B5D3FCA-62E5-0C46-B90D-03BA9C8920B4}" type="parTrans" cxnId="{A3656E28-8FC4-BD48-A30B-2CC271303551}">
      <dgm:prSet/>
      <dgm:spPr/>
      <dgm:t>
        <a:bodyPr/>
        <a:lstStyle/>
        <a:p>
          <a:endParaRPr lang="es-ES"/>
        </a:p>
      </dgm:t>
    </dgm:pt>
    <dgm:pt modelId="{96664E85-FC3F-1C4C-8AC4-E436FDC9A078}" type="sibTrans" cxnId="{A3656E28-8FC4-BD48-A30B-2CC271303551}">
      <dgm:prSet/>
      <dgm:spPr/>
      <dgm:t>
        <a:bodyPr/>
        <a:lstStyle/>
        <a:p>
          <a:endParaRPr lang="es-ES"/>
        </a:p>
      </dgm:t>
    </dgm:pt>
    <dgm:pt modelId="{C6B38FAC-8A57-DA49-BD7B-9B4C4E4AFF35}">
      <dgm:prSet phldrT="[Texto]"/>
      <dgm:spPr/>
      <dgm:t>
        <a:bodyPr/>
        <a:lstStyle/>
        <a:p>
          <a:r>
            <a:rPr lang="es-ES" dirty="0" smtClean="0"/>
            <a:t>PARTICIPACIÓN EN ACTIVIDADES DE COOPERACIÓN Y EN REDES</a:t>
          </a:r>
          <a:endParaRPr lang="es-ES" dirty="0"/>
        </a:p>
      </dgm:t>
    </dgm:pt>
    <dgm:pt modelId="{DBBC3F3B-65FC-1043-956B-525B30F3A028}" type="parTrans" cxnId="{1E6627BF-D8C1-AC46-83E2-1E7108A60E91}">
      <dgm:prSet/>
      <dgm:spPr/>
      <dgm:t>
        <a:bodyPr/>
        <a:lstStyle/>
        <a:p>
          <a:endParaRPr lang="es-ES"/>
        </a:p>
      </dgm:t>
    </dgm:pt>
    <dgm:pt modelId="{6930F90C-FDCF-EA42-8967-273EF84F5612}" type="sibTrans" cxnId="{1E6627BF-D8C1-AC46-83E2-1E7108A60E91}">
      <dgm:prSet/>
      <dgm:spPr/>
      <dgm:t>
        <a:bodyPr/>
        <a:lstStyle/>
        <a:p>
          <a:endParaRPr lang="es-ES"/>
        </a:p>
      </dgm:t>
    </dgm:pt>
    <dgm:pt modelId="{F692BCFE-FDDE-0E40-BADC-0F21753EF01A}">
      <dgm:prSet phldrT="[Texto]"/>
      <dgm:spPr/>
      <dgm:t>
        <a:bodyPr/>
        <a:lstStyle/>
        <a:p>
          <a:r>
            <a:rPr lang="es-ES" dirty="0" smtClean="0"/>
            <a:t>INCIDENCIA E IMPACTO DE LA PARTICIPACIÓN</a:t>
          </a:r>
          <a:endParaRPr lang="es-ES" dirty="0"/>
        </a:p>
      </dgm:t>
    </dgm:pt>
    <dgm:pt modelId="{F802F882-D3D7-3547-B98A-FB4F4CE382EE}" type="parTrans" cxnId="{CD32EB25-67A3-0A49-A533-B3D6723CFBF7}">
      <dgm:prSet/>
      <dgm:spPr/>
      <dgm:t>
        <a:bodyPr/>
        <a:lstStyle/>
        <a:p>
          <a:endParaRPr lang="es-ES"/>
        </a:p>
      </dgm:t>
    </dgm:pt>
    <dgm:pt modelId="{E0283BAC-ED2E-054C-8D8F-03BD49DFABB8}" type="sibTrans" cxnId="{CD32EB25-67A3-0A49-A533-B3D6723CFBF7}">
      <dgm:prSet/>
      <dgm:spPr/>
      <dgm:t>
        <a:bodyPr/>
        <a:lstStyle/>
        <a:p>
          <a:endParaRPr lang="es-ES"/>
        </a:p>
      </dgm:t>
    </dgm:pt>
    <dgm:pt modelId="{A7A08F70-210C-2C41-8741-255730CD4C39}" type="pres">
      <dgm:prSet presAssocID="{1C8AE085-770F-5A4B-BC0A-4194B99BA2F5}" presName="cycle" presStyleCnt="0">
        <dgm:presLayoutVars>
          <dgm:chMax val="1"/>
          <dgm:dir val="rev"/>
          <dgm:animLvl val="ctr"/>
          <dgm:resizeHandles val="exact"/>
        </dgm:presLayoutVars>
      </dgm:prSet>
      <dgm:spPr/>
      <dgm:t>
        <a:bodyPr/>
        <a:lstStyle/>
        <a:p>
          <a:endParaRPr lang="es-ES"/>
        </a:p>
      </dgm:t>
    </dgm:pt>
    <dgm:pt modelId="{B707CEDE-2DAC-C544-9B80-4464E9BEDD3D}" type="pres">
      <dgm:prSet presAssocID="{49AA38F7-FD79-B444-B60D-85E0498EFEEE}" presName="centerShape" presStyleLbl="node0" presStyleIdx="0" presStyleCnt="1"/>
      <dgm:spPr/>
      <dgm:t>
        <a:bodyPr/>
        <a:lstStyle/>
        <a:p>
          <a:endParaRPr lang="es-ES"/>
        </a:p>
      </dgm:t>
    </dgm:pt>
    <dgm:pt modelId="{246A7719-C0DC-A44C-A5CA-CF87210FB37D}" type="pres">
      <dgm:prSet presAssocID="{F802F882-D3D7-3547-B98A-FB4F4CE382EE}" presName="parTrans" presStyleLbl="bgSibTrans2D1" presStyleIdx="0" presStyleCnt="6"/>
      <dgm:spPr/>
      <dgm:t>
        <a:bodyPr/>
        <a:lstStyle/>
        <a:p>
          <a:endParaRPr lang="es-ES"/>
        </a:p>
      </dgm:t>
    </dgm:pt>
    <dgm:pt modelId="{BB914099-C651-FF42-AA4A-5AC39CD7AF63}" type="pres">
      <dgm:prSet presAssocID="{F692BCFE-FDDE-0E40-BADC-0F21753EF01A}" presName="node" presStyleLbl="node1" presStyleIdx="0" presStyleCnt="6">
        <dgm:presLayoutVars>
          <dgm:bulletEnabled val="1"/>
        </dgm:presLayoutVars>
      </dgm:prSet>
      <dgm:spPr/>
      <dgm:t>
        <a:bodyPr/>
        <a:lstStyle/>
        <a:p>
          <a:endParaRPr lang="es-ES"/>
        </a:p>
      </dgm:t>
    </dgm:pt>
    <dgm:pt modelId="{D68F2624-A236-3348-ABED-8C42C3E9783B}" type="pres">
      <dgm:prSet presAssocID="{DBBC3F3B-65FC-1043-956B-525B30F3A028}" presName="parTrans" presStyleLbl="bgSibTrans2D1" presStyleIdx="1" presStyleCnt="6"/>
      <dgm:spPr/>
      <dgm:t>
        <a:bodyPr/>
        <a:lstStyle/>
        <a:p>
          <a:endParaRPr lang="es-ES"/>
        </a:p>
      </dgm:t>
    </dgm:pt>
    <dgm:pt modelId="{AC107D44-7C7D-274F-9862-B9F631C8BBB8}" type="pres">
      <dgm:prSet presAssocID="{C6B38FAC-8A57-DA49-BD7B-9B4C4E4AFF35}" presName="node" presStyleLbl="node1" presStyleIdx="1" presStyleCnt="6">
        <dgm:presLayoutVars>
          <dgm:bulletEnabled val="1"/>
        </dgm:presLayoutVars>
      </dgm:prSet>
      <dgm:spPr/>
      <dgm:t>
        <a:bodyPr/>
        <a:lstStyle/>
        <a:p>
          <a:endParaRPr lang="es-ES"/>
        </a:p>
      </dgm:t>
    </dgm:pt>
    <dgm:pt modelId="{AE4172E3-2576-6D40-A55E-8DCF730A6A26}" type="pres">
      <dgm:prSet presAssocID="{6B5D3FCA-62E5-0C46-B90D-03BA9C8920B4}" presName="parTrans" presStyleLbl="bgSibTrans2D1" presStyleIdx="2" presStyleCnt="6"/>
      <dgm:spPr/>
      <dgm:t>
        <a:bodyPr/>
        <a:lstStyle/>
        <a:p>
          <a:endParaRPr lang="es-ES"/>
        </a:p>
      </dgm:t>
    </dgm:pt>
    <dgm:pt modelId="{3BCF21EC-225B-4645-B849-9617935F16C9}" type="pres">
      <dgm:prSet presAssocID="{77510182-C41A-E34D-8990-D738525BEFFB}" presName="node" presStyleLbl="node1" presStyleIdx="2" presStyleCnt="6">
        <dgm:presLayoutVars>
          <dgm:bulletEnabled val="1"/>
        </dgm:presLayoutVars>
      </dgm:prSet>
      <dgm:spPr/>
      <dgm:t>
        <a:bodyPr/>
        <a:lstStyle/>
        <a:p>
          <a:endParaRPr lang="es-ES"/>
        </a:p>
      </dgm:t>
    </dgm:pt>
    <dgm:pt modelId="{083C716B-8C62-9E41-BAB6-1FE33C5ACC42}" type="pres">
      <dgm:prSet presAssocID="{70667E08-F4EF-964C-A7A8-A38A22DB65D0}" presName="parTrans" presStyleLbl="bgSibTrans2D1" presStyleIdx="3" presStyleCnt="6"/>
      <dgm:spPr/>
      <dgm:t>
        <a:bodyPr/>
        <a:lstStyle/>
        <a:p>
          <a:endParaRPr lang="es-ES"/>
        </a:p>
      </dgm:t>
    </dgm:pt>
    <dgm:pt modelId="{178E72A4-CDD3-A043-B5C0-9392C9FFD74A}" type="pres">
      <dgm:prSet presAssocID="{E508C9D7-C354-D64B-A1A1-47A21C564ACB}" presName="node" presStyleLbl="node1" presStyleIdx="3" presStyleCnt="6">
        <dgm:presLayoutVars>
          <dgm:bulletEnabled val="1"/>
        </dgm:presLayoutVars>
      </dgm:prSet>
      <dgm:spPr/>
      <dgm:t>
        <a:bodyPr/>
        <a:lstStyle/>
        <a:p>
          <a:endParaRPr lang="es-ES"/>
        </a:p>
      </dgm:t>
    </dgm:pt>
    <dgm:pt modelId="{72457CBC-3A52-994C-A8DC-3369C494F1E3}" type="pres">
      <dgm:prSet presAssocID="{7D2D99FA-7CA3-514C-849C-6BA2D74042AC}" presName="parTrans" presStyleLbl="bgSibTrans2D1" presStyleIdx="4" presStyleCnt="6"/>
      <dgm:spPr/>
      <dgm:t>
        <a:bodyPr/>
        <a:lstStyle/>
        <a:p>
          <a:endParaRPr lang="es-ES"/>
        </a:p>
      </dgm:t>
    </dgm:pt>
    <dgm:pt modelId="{42A48599-44DA-784B-9034-B44194CD1161}" type="pres">
      <dgm:prSet presAssocID="{8D9EE580-5B43-6046-AB73-9A050F3ED167}" presName="node" presStyleLbl="node1" presStyleIdx="4" presStyleCnt="6">
        <dgm:presLayoutVars>
          <dgm:bulletEnabled val="1"/>
        </dgm:presLayoutVars>
      </dgm:prSet>
      <dgm:spPr/>
      <dgm:t>
        <a:bodyPr/>
        <a:lstStyle/>
        <a:p>
          <a:endParaRPr lang="es-ES"/>
        </a:p>
      </dgm:t>
    </dgm:pt>
    <dgm:pt modelId="{21BC4397-01D7-8445-B5C0-D7298D2B9C22}" type="pres">
      <dgm:prSet presAssocID="{06B58557-3B3D-1B47-8D58-E948E6AF49F8}" presName="parTrans" presStyleLbl="bgSibTrans2D1" presStyleIdx="5" presStyleCnt="6"/>
      <dgm:spPr/>
      <dgm:t>
        <a:bodyPr/>
        <a:lstStyle/>
        <a:p>
          <a:endParaRPr lang="es-ES"/>
        </a:p>
      </dgm:t>
    </dgm:pt>
    <dgm:pt modelId="{398784F7-C745-FB43-BF91-411305604C32}" type="pres">
      <dgm:prSet presAssocID="{EC699DF8-A004-5B42-9A51-EDE419071313}" presName="node" presStyleLbl="node1" presStyleIdx="5" presStyleCnt="6">
        <dgm:presLayoutVars>
          <dgm:bulletEnabled val="1"/>
        </dgm:presLayoutVars>
      </dgm:prSet>
      <dgm:spPr/>
      <dgm:t>
        <a:bodyPr/>
        <a:lstStyle/>
        <a:p>
          <a:endParaRPr lang="es-ES"/>
        </a:p>
      </dgm:t>
    </dgm:pt>
  </dgm:ptLst>
  <dgm:cxnLst>
    <dgm:cxn modelId="{C55FBE5F-7768-964D-B01C-DDD8AF956032}" type="presOf" srcId="{F692BCFE-FDDE-0E40-BADC-0F21753EF01A}" destId="{BB914099-C651-FF42-AA4A-5AC39CD7AF63}" srcOrd="0" destOrd="0" presId="urn:microsoft.com/office/officeart/2005/8/layout/radial4"/>
    <dgm:cxn modelId="{674EDA21-FFBC-2741-9176-8402EACCAF98}" type="presOf" srcId="{F802F882-D3D7-3547-B98A-FB4F4CE382EE}" destId="{246A7719-C0DC-A44C-A5CA-CF87210FB37D}" srcOrd="0" destOrd="0" presId="urn:microsoft.com/office/officeart/2005/8/layout/radial4"/>
    <dgm:cxn modelId="{C607055A-9374-1348-896E-AAF794439F42}" type="presOf" srcId="{06B58557-3B3D-1B47-8D58-E948E6AF49F8}" destId="{21BC4397-01D7-8445-B5C0-D7298D2B9C22}" srcOrd="0" destOrd="0" presId="urn:microsoft.com/office/officeart/2005/8/layout/radial4"/>
    <dgm:cxn modelId="{9483B087-3FE3-D24E-AF76-3383258144CD}" type="presOf" srcId="{E508C9D7-C354-D64B-A1A1-47A21C564ACB}" destId="{178E72A4-CDD3-A043-B5C0-9392C9FFD74A}" srcOrd="0" destOrd="0" presId="urn:microsoft.com/office/officeart/2005/8/layout/radial4"/>
    <dgm:cxn modelId="{1E6627BF-D8C1-AC46-83E2-1E7108A60E91}" srcId="{49AA38F7-FD79-B444-B60D-85E0498EFEEE}" destId="{C6B38FAC-8A57-DA49-BD7B-9B4C4E4AFF35}" srcOrd="1" destOrd="0" parTransId="{DBBC3F3B-65FC-1043-956B-525B30F3A028}" sibTransId="{6930F90C-FDCF-EA42-8967-273EF84F5612}"/>
    <dgm:cxn modelId="{3DED4C06-8782-6F4E-A7E3-90659B38859E}" type="presOf" srcId="{8D9EE580-5B43-6046-AB73-9A050F3ED167}" destId="{42A48599-44DA-784B-9034-B44194CD1161}" srcOrd="0" destOrd="0" presId="urn:microsoft.com/office/officeart/2005/8/layout/radial4"/>
    <dgm:cxn modelId="{C047F7C7-27B1-6C43-9954-C62761930155}" type="presOf" srcId="{EC699DF8-A004-5B42-9A51-EDE419071313}" destId="{398784F7-C745-FB43-BF91-411305604C32}" srcOrd="0" destOrd="0" presId="urn:microsoft.com/office/officeart/2005/8/layout/radial4"/>
    <dgm:cxn modelId="{A3656E28-8FC4-BD48-A30B-2CC271303551}" srcId="{49AA38F7-FD79-B444-B60D-85E0498EFEEE}" destId="{77510182-C41A-E34D-8990-D738525BEFFB}" srcOrd="2" destOrd="0" parTransId="{6B5D3FCA-62E5-0C46-B90D-03BA9C8920B4}" sibTransId="{96664E85-FC3F-1C4C-8AC4-E436FDC9A078}"/>
    <dgm:cxn modelId="{6E0F32A2-A90C-6642-BC83-4B105D5F0123}" type="presOf" srcId="{7D2D99FA-7CA3-514C-849C-6BA2D74042AC}" destId="{72457CBC-3A52-994C-A8DC-3369C494F1E3}" srcOrd="0" destOrd="0" presId="urn:microsoft.com/office/officeart/2005/8/layout/radial4"/>
    <dgm:cxn modelId="{CD32EB25-67A3-0A49-A533-B3D6723CFBF7}" srcId="{49AA38F7-FD79-B444-B60D-85E0498EFEEE}" destId="{F692BCFE-FDDE-0E40-BADC-0F21753EF01A}" srcOrd="0" destOrd="0" parTransId="{F802F882-D3D7-3547-B98A-FB4F4CE382EE}" sibTransId="{E0283BAC-ED2E-054C-8D8F-03BD49DFABB8}"/>
    <dgm:cxn modelId="{E2741E9A-7194-6B49-92C1-F8B9D769A327}" type="presOf" srcId="{C6B38FAC-8A57-DA49-BD7B-9B4C4E4AFF35}" destId="{AC107D44-7C7D-274F-9862-B9F631C8BBB8}" srcOrd="0" destOrd="0" presId="urn:microsoft.com/office/officeart/2005/8/layout/radial4"/>
    <dgm:cxn modelId="{5C1F008B-F260-F148-ABA3-90FA764EF260}" type="presOf" srcId="{49AA38F7-FD79-B444-B60D-85E0498EFEEE}" destId="{B707CEDE-2DAC-C544-9B80-4464E9BEDD3D}" srcOrd="0" destOrd="0" presId="urn:microsoft.com/office/officeart/2005/8/layout/radial4"/>
    <dgm:cxn modelId="{F9581027-516F-E843-B29D-A6BCD3DDB95B}" srcId="{1C8AE085-770F-5A4B-BC0A-4194B99BA2F5}" destId="{49AA38F7-FD79-B444-B60D-85E0498EFEEE}" srcOrd="0" destOrd="0" parTransId="{ACA3DC83-8D6F-5C4C-9B62-DFA25E9F806A}" sibTransId="{F66889E4-21E5-A746-8E08-1A78A355CE48}"/>
    <dgm:cxn modelId="{B679469E-1042-9B46-889C-535A65E7D2EF}" type="presOf" srcId="{1C8AE085-770F-5A4B-BC0A-4194B99BA2F5}" destId="{A7A08F70-210C-2C41-8741-255730CD4C39}" srcOrd="0" destOrd="0" presId="urn:microsoft.com/office/officeart/2005/8/layout/radial4"/>
    <dgm:cxn modelId="{CE21FB46-01B2-2E42-9893-9B4833D47638}" type="presOf" srcId="{DBBC3F3B-65FC-1043-956B-525B30F3A028}" destId="{D68F2624-A236-3348-ABED-8C42C3E9783B}" srcOrd="0" destOrd="0" presId="urn:microsoft.com/office/officeart/2005/8/layout/radial4"/>
    <dgm:cxn modelId="{147EB42A-69A4-E542-8A5B-E0A28DDDB0F8}" srcId="{49AA38F7-FD79-B444-B60D-85E0498EFEEE}" destId="{E508C9D7-C354-D64B-A1A1-47A21C564ACB}" srcOrd="3" destOrd="0" parTransId="{70667E08-F4EF-964C-A7A8-A38A22DB65D0}" sibTransId="{D2049B43-CF7F-CC41-90B8-06F2BCF0C2B7}"/>
    <dgm:cxn modelId="{C504ED89-F559-6B4C-A7BF-8FF656D4A1E3}" srcId="{49AA38F7-FD79-B444-B60D-85E0498EFEEE}" destId="{8D9EE580-5B43-6046-AB73-9A050F3ED167}" srcOrd="4" destOrd="0" parTransId="{7D2D99FA-7CA3-514C-849C-6BA2D74042AC}" sibTransId="{F2E138CD-BA50-1E4D-93A2-32BBD17859C2}"/>
    <dgm:cxn modelId="{43B46DC8-BF7B-8542-81C2-5A463FE2CC29}" type="presOf" srcId="{70667E08-F4EF-964C-A7A8-A38A22DB65D0}" destId="{083C716B-8C62-9E41-BAB6-1FE33C5ACC42}" srcOrd="0" destOrd="0" presId="urn:microsoft.com/office/officeart/2005/8/layout/radial4"/>
    <dgm:cxn modelId="{6ABCDC98-F2AD-ED4B-87AE-23F6598D804D}" type="presOf" srcId="{77510182-C41A-E34D-8990-D738525BEFFB}" destId="{3BCF21EC-225B-4645-B849-9617935F16C9}" srcOrd="0" destOrd="0" presId="urn:microsoft.com/office/officeart/2005/8/layout/radial4"/>
    <dgm:cxn modelId="{4CED9D5C-D5F9-9648-A687-7DD9AD26DF1F}" type="presOf" srcId="{6B5D3FCA-62E5-0C46-B90D-03BA9C8920B4}" destId="{AE4172E3-2576-6D40-A55E-8DCF730A6A26}" srcOrd="0" destOrd="0" presId="urn:microsoft.com/office/officeart/2005/8/layout/radial4"/>
    <dgm:cxn modelId="{68B3FD96-7097-634B-A140-8A8ADE124A10}" srcId="{49AA38F7-FD79-B444-B60D-85E0498EFEEE}" destId="{EC699DF8-A004-5B42-9A51-EDE419071313}" srcOrd="5" destOrd="0" parTransId="{06B58557-3B3D-1B47-8D58-E948E6AF49F8}" sibTransId="{FE04317E-2538-5843-A9BC-56B747B17DFA}"/>
    <dgm:cxn modelId="{3DC7A9DB-8209-4745-9A55-779B9AED10B6}" type="presParOf" srcId="{A7A08F70-210C-2C41-8741-255730CD4C39}" destId="{B707CEDE-2DAC-C544-9B80-4464E9BEDD3D}" srcOrd="0" destOrd="0" presId="urn:microsoft.com/office/officeart/2005/8/layout/radial4"/>
    <dgm:cxn modelId="{FF42A269-6191-7D49-9E2F-2820A1113204}" type="presParOf" srcId="{A7A08F70-210C-2C41-8741-255730CD4C39}" destId="{246A7719-C0DC-A44C-A5CA-CF87210FB37D}" srcOrd="1" destOrd="0" presId="urn:microsoft.com/office/officeart/2005/8/layout/radial4"/>
    <dgm:cxn modelId="{34373B97-5727-5048-BCFF-C1DAD04A24B1}" type="presParOf" srcId="{A7A08F70-210C-2C41-8741-255730CD4C39}" destId="{BB914099-C651-FF42-AA4A-5AC39CD7AF63}" srcOrd="2" destOrd="0" presId="urn:microsoft.com/office/officeart/2005/8/layout/radial4"/>
    <dgm:cxn modelId="{3EEE6E7C-3BA0-C047-A0B1-EB33060DECE6}" type="presParOf" srcId="{A7A08F70-210C-2C41-8741-255730CD4C39}" destId="{D68F2624-A236-3348-ABED-8C42C3E9783B}" srcOrd="3" destOrd="0" presId="urn:microsoft.com/office/officeart/2005/8/layout/radial4"/>
    <dgm:cxn modelId="{27445DAB-A53C-0440-AD5C-F2E680FED746}" type="presParOf" srcId="{A7A08F70-210C-2C41-8741-255730CD4C39}" destId="{AC107D44-7C7D-274F-9862-B9F631C8BBB8}" srcOrd="4" destOrd="0" presId="urn:microsoft.com/office/officeart/2005/8/layout/radial4"/>
    <dgm:cxn modelId="{D62439F7-1213-194A-B6F4-E365F239315C}" type="presParOf" srcId="{A7A08F70-210C-2C41-8741-255730CD4C39}" destId="{AE4172E3-2576-6D40-A55E-8DCF730A6A26}" srcOrd="5" destOrd="0" presId="urn:microsoft.com/office/officeart/2005/8/layout/radial4"/>
    <dgm:cxn modelId="{95BE58CF-DAAC-7E47-9BB0-934D7833326A}" type="presParOf" srcId="{A7A08F70-210C-2C41-8741-255730CD4C39}" destId="{3BCF21EC-225B-4645-B849-9617935F16C9}" srcOrd="6" destOrd="0" presId="urn:microsoft.com/office/officeart/2005/8/layout/radial4"/>
    <dgm:cxn modelId="{636A304C-839C-554A-93DE-BBAEEC1536E5}" type="presParOf" srcId="{A7A08F70-210C-2C41-8741-255730CD4C39}" destId="{083C716B-8C62-9E41-BAB6-1FE33C5ACC42}" srcOrd="7" destOrd="0" presId="urn:microsoft.com/office/officeart/2005/8/layout/radial4"/>
    <dgm:cxn modelId="{FBFEAD7E-527F-0745-B227-B0A64B69C64A}" type="presParOf" srcId="{A7A08F70-210C-2C41-8741-255730CD4C39}" destId="{178E72A4-CDD3-A043-B5C0-9392C9FFD74A}" srcOrd="8" destOrd="0" presId="urn:microsoft.com/office/officeart/2005/8/layout/radial4"/>
    <dgm:cxn modelId="{3BF409C5-C9B1-6846-BF7A-15F8D40507CC}" type="presParOf" srcId="{A7A08F70-210C-2C41-8741-255730CD4C39}" destId="{72457CBC-3A52-994C-A8DC-3369C494F1E3}" srcOrd="9" destOrd="0" presId="urn:microsoft.com/office/officeart/2005/8/layout/radial4"/>
    <dgm:cxn modelId="{2C7441F7-C774-7445-AD25-BF2D32809CA4}" type="presParOf" srcId="{A7A08F70-210C-2C41-8741-255730CD4C39}" destId="{42A48599-44DA-784B-9034-B44194CD1161}" srcOrd="10" destOrd="0" presId="urn:microsoft.com/office/officeart/2005/8/layout/radial4"/>
    <dgm:cxn modelId="{80B9B3EB-71D7-3146-8C21-A6125DF0610B}" type="presParOf" srcId="{A7A08F70-210C-2C41-8741-255730CD4C39}" destId="{21BC4397-01D7-8445-B5C0-D7298D2B9C22}" srcOrd="11" destOrd="0" presId="urn:microsoft.com/office/officeart/2005/8/layout/radial4"/>
    <dgm:cxn modelId="{CD78CE9A-0703-7640-9BA3-C7E1D8B0CBF1}" type="presParOf" srcId="{A7A08F70-210C-2C41-8741-255730CD4C39}" destId="{398784F7-C745-FB43-BF91-411305604C32}" srcOrd="12" destOrd="0" presId="urn:microsoft.com/office/officeart/2005/8/layout/radial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9D59BFC0-BFB4-4791-9D9F-2A9CB7178D6E}" type="doc">
      <dgm:prSet loTypeId="urn:microsoft.com/office/officeart/2005/8/layout/radial4" loCatId="relationship" qsTypeId="urn:microsoft.com/office/officeart/2005/8/quickstyle/simple1" qsCatId="simple" csTypeId="urn:microsoft.com/office/officeart/2005/8/colors/accent1_2" csCatId="accent1" phldr="1"/>
      <dgm:spPr/>
      <dgm:t>
        <a:bodyPr/>
        <a:lstStyle/>
        <a:p>
          <a:endParaRPr lang="es-CO"/>
        </a:p>
      </dgm:t>
    </dgm:pt>
    <dgm:pt modelId="{44EC4B5C-4EB0-4799-84F7-66C5168BA9D9}">
      <dgm:prSet phldrT="[Texto]"/>
      <dgm:spPr/>
      <dgm:t>
        <a:bodyPr/>
        <a:lstStyle/>
        <a:p>
          <a:r>
            <a:rPr lang="es-CO" dirty="0" err="1" smtClean="0"/>
            <a:t>Intern</a:t>
          </a:r>
          <a:r>
            <a:rPr lang="es-CO" dirty="0" smtClean="0"/>
            <a:t>. de la acreditación</a:t>
          </a:r>
          <a:endParaRPr lang="es-CO" dirty="0"/>
        </a:p>
      </dgm:t>
    </dgm:pt>
    <dgm:pt modelId="{9A532D09-D073-4505-ADCE-2E1AA4767DCD}" type="parTrans" cxnId="{1138ED9B-E7A0-480D-ACAF-41BDA43B29D8}">
      <dgm:prSet/>
      <dgm:spPr/>
      <dgm:t>
        <a:bodyPr/>
        <a:lstStyle/>
        <a:p>
          <a:endParaRPr lang="es-CO"/>
        </a:p>
      </dgm:t>
    </dgm:pt>
    <dgm:pt modelId="{0D60A494-35A9-41C1-A0E2-E18FA0D042B8}" type="sibTrans" cxnId="{1138ED9B-E7A0-480D-ACAF-41BDA43B29D8}">
      <dgm:prSet/>
      <dgm:spPr/>
      <dgm:t>
        <a:bodyPr/>
        <a:lstStyle/>
        <a:p>
          <a:endParaRPr lang="es-CO"/>
        </a:p>
      </dgm:t>
    </dgm:pt>
    <dgm:pt modelId="{6B449AB5-801A-490F-9B49-66BCBF627E7C}">
      <dgm:prSet phldrT="[Texto]"/>
      <dgm:spPr/>
      <dgm:t>
        <a:bodyPr/>
        <a:lstStyle/>
        <a:p>
          <a:r>
            <a:rPr lang="es-CO" dirty="0" smtClean="0"/>
            <a:t>Reconocimiento de la agencia, validez </a:t>
          </a:r>
          <a:endParaRPr lang="es-CO" dirty="0"/>
        </a:p>
      </dgm:t>
    </dgm:pt>
    <dgm:pt modelId="{4DBAE447-ECD4-4DDF-AAB4-217D4CF76312}" type="parTrans" cxnId="{F4A87C42-69B4-4DAE-BD3C-10F87B2282CC}">
      <dgm:prSet/>
      <dgm:spPr/>
      <dgm:t>
        <a:bodyPr/>
        <a:lstStyle/>
        <a:p>
          <a:endParaRPr lang="es-CO"/>
        </a:p>
      </dgm:t>
    </dgm:pt>
    <dgm:pt modelId="{A6B4BC33-A3DA-4792-85BD-A0CE48A052B6}" type="sibTrans" cxnId="{F4A87C42-69B4-4DAE-BD3C-10F87B2282CC}">
      <dgm:prSet/>
      <dgm:spPr/>
      <dgm:t>
        <a:bodyPr/>
        <a:lstStyle/>
        <a:p>
          <a:endParaRPr lang="es-CO"/>
        </a:p>
      </dgm:t>
    </dgm:pt>
    <dgm:pt modelId="{BD57FEC2-6436-47E9-AB85-62926D25CB4A}">
      <dgm:prSet phldrT="[Texto]"/>
      <dgm:spPr/>
      <dgm:t>
        <a:bodyPr/>
        <a:lstStyle/>
        <a:p>
          <a:r>
            <a:rPr lang="es-CO" dirty="0" smtClean="0"/>
            <a:t>Acuerdos de Reconocimiento Mutuo</a:t>
          </a:r>
          <a:endParaRPr lang="es-CO" dirty="0"/>
        </a:p>
      </dgm:t>
    </dgm:pt>
    <dgm:pt modelId="{08E8C60D-06EB-420E-A455-46E7384AF3AD}" type="parTrans" cxnId="{12015892-3B12-462F-B8A3-6EF354A06604}">
      <dgm:prSet/>
      <dgm:spPr/>
      <dgm:t>
        <a:bodyPr/>
        <a:lstStyle/>
        <a:p>
          <a:endParaRPr lang="es-CO"/>
        </a:p>
      </dgm:t>
    </dgm:pt>
    <dgm:pt modelId="{BCDAB316-295B-4729-811E-DFC3D0ACF744}" type="sibTrans" cxnId="{12015892-3B12-462F-B8A3-6EF354A06604}">
      <dgm:prSet/>
      <dgm:spPr/>
      <dgm:t>
        <a:bodyPr/>
        <a:lstStyle/>
        <a:p>
          <a:endParaRPr lang="es-CO"/>
        </a:p>
      </dgm:t>
    </dgm:pt>
    <dgm:pt modelId="{068900B3-BC72-4DCF-8433-D9B1C18737B4}">
      <dgm:prSet phldrT="[Texto]"/>
      <dgm:spPr/>
      <dgm:t>
        <a:bodyPr/>
        <a:lstStyle/>
        <a:p>
          <a:r>
            <a:rPr lang="es-CO" dirty="0" smtClean="0"/>
            <a:t>Proyectos Conjuntos de Acreditación</a:t>
          </a:r>
          <a:endParaRPr lang="es-CO" dirty="0"/>
        </a:p>
      </dgm:t>
    </dgm:pt>
    <dgm:pt modelId="{8D4BF7D5-15AB-43B1-BC86-D37805363684}" type="parTrans" cxnId="{8C6CC2B5-D213-4A11-9A3F-08BB69232547}">
      <dgm:prSet/>
      <dgm:spPr/>
      <dgm:t>
        <a:bodyPr/>
        <a:lstStyle/>
        <a:p>
          <a:endParaRPr lang="es-CO"/>
        </a:p>
      </dgm:t>
    </dgm:pt>
    <dgm:pt modelId="{1BF149B4-2312-4B9C-9D25-342CDCED4770}" type="sibTrans" cxnId="{8C6CC2B5-D213-4A11-9A3F-08BB69232547}">
      <dgm:prSet/>
      <dgm:spPr/>
      <dgm:t>
        <a:bodyPr/>
        <a:lstStyle/>
        <a:p>
          <a:endParaRPr lang="es-CO"/>
        </a:p>
      </dgm:t>
    </dgm:pt>
    <dgm:pt modelId="{FF61C099-E817-4F25-A819-581BE2DDF528}" type="pres">
      <dgm:prSet presAssocID="{9D59BFC0-BFB4-4791-9D9F-2A9CB7178D6E}" presName="cycle" presStyleCnt="0">
        <dgm:presLayoutVars>
          <dgm:chMax val="1"/>
          <dgm:dir/>
          <dgm:animLvl val="ctr"/>
          <dgm:resizeHandles val="exact"/>
        </dgm:presLayoutVars>
      </dgm:prSet>
      <dgm:spPr/>
      <dgm:t>
        <a:bodyPr/>
        <a:lstStyle/>
        <a:p>
          <a:endParaRPr lang="es-CO"/>
        </a:p>
      </dgm:t>
    </dgm:pt>
    <dgm:pt modelId="{75DE628E-5B16-4385-AEEA-30215E1EFF44}" type="pres">
      <dgm:prSet presAssocID="{44EC4B5C-4EB0-4799-84F7-66C5168BA9D9}" presName="centerShape" presStyleLbl="node0" presStyleIdx="0" presStyleCnt="1"/>
      <dgm:spPr/>
      <dgm:t>
        <a:bodyPr/>
        <a:lstStyle/>
        <a:p>
          <a:endParaRPr lang="es-CO"/>
        </a:p>
      </dgm:t>
    </dgm:pt>
    <dgm:pt modelId="{E6290BFE-E304-4281-8365-877058AE9C0E}" type="pres">
      <dgm:prSet presAssocID="{4DBAE447-ECD4-4DDF-AAB4-217D4CF76312}" presName="parTrans" presStyleLbl="bgSibTrans2D1" presStyleIdx="0" presStyleCnt="3"/>
      <dgm:spPr/>
      <dgm:t>
        <a:bodyPr/>
        <a:lstStyle/>
        <a:p>
          <a:endParaRPr lang="es-CO"/>
        </a:p>
      </dgm:t>
    </dgm:pt>
    <dgm:pt modelId="{7BD3E792-FAD2-4438-B155-1CB4A2A6AA3A}" type="pres">
      <dgm:prSet presAssocID="{6B449AB5-801A-490F-9B49-66BCBF627E7C}" presName="node" presStyleLbl="node1" presStyleIdx="0" presStyleCnt="3">
        <dgm:presLayoutVars>
          <dgm:bulletEnabled val="1"/>
        </dgm:presLayoutVars>
      </dgm:prSet>
      <dgm:spPr/>
      <dgm:t>
        <a:bodyPr/>
        <a:lstStyle/>
        <a:p>
          <a:endParaRPr lang="es-CO"/>
        </a:p>
      </dgm:t>
    </dgm:pt>
    <dgm:pt modelId="{E30D7E40-FB32-422A-82EE-C95E0E01DD04}" type="pres">
      <dgm:prSet presAssocID="{08E8C60D-06EB-420E-A455-46E7384AF3AD}" presName="parTrans" presStyleLbl="bgSibTrans2D1" presStyleIdx="1" presStyleCnt="3"/>
      <dgm:spPr/>
      <dgm:t>
        <a:bodyPr/>
        <a:lstStyle/>
        <a:p>
          <a:endParaRPr lang="es-CO"/>
        </a:p>
      </dgm:t>
    </dgm:pt>
    <dgm:pt modelId="{B49863CA-8A45-428A-804C-D2358350B565}" type="pres">
      <dgm:prSet presAssocID="{BD57FEC2-6436-47E9-AB85-62926D25CB4A}" presName="node" presStyleLbl="node1" presStyleIdx="1" presStyleCnt="3">
        <dgm:presLayoutVars>
          <dgm:bulletEnabled val="1"/>
        </dgm:presLayoutVars>
      </dgm:prSet>
      <dgm:spPr/>
      <dgm:t>
        <a:bodyPr/>
        <a:lstStyle/>
        <a:p>
          <a:endParaRPr lang="es-CO"/>
        </a:p>
      </dgm:t>
    </dgm:pt>
    <dgm:pt modelId="{5B39CAF2-F4C2-492B-8FF5-70F26577D518}" type="pres">
      <dgm:prSet presAssocID="{8D4BF7D5-15AB-43B1-BC86-D37805363684}" presName="parTrans" presStyleLbl="bgSibTrans2D1" presStyleIdx="2" presStyleCnt="3"/>
      <dgm:spPr/>
      <dgm:t>
        <a:bodyPr/>
        <a:lstStyle/>
        <a:p>
          <a:endParaRPr lang="es-CO"/>
        </a:p>
      </dgm:t>
    </dgm:pt>
    <dgm:pt modelId="{F27F191A-DEC8-452A-A67C-FB55BBD67F4D}" type="pres">
      <dgm:prSet presAssocID="{068900B3-BC72-4DCF-8433-D9B1C18737B4}" presName="node" presStyleLbl="node1" presStyleIdx="2" presStyleCnt="3">
        <dgm:presLayoutVars>
          <dgm:bulletEnabled val="1"/>
        </dgm:presLayoutVars>
      </dgm:prSet>
      <dgm:spPr/>
      <dgm:t>
        <a:bodyPr/>
        <a:lstStyle/>
        <a:p>
          <a:endParaRPr lang="es-CO"/>
        </a:p>
      </dgm:t>
    </dgm:pt>
  </dgm:ptLst>
  <dgm:cxnLst>
    <dgm:cxn modelId="{F4A87C42-69B4-4DAE-BD3C-10F87B2282CC}" srcId="{44EC4B5C-4EB0-4799-84F7-66C5168BA9D9}" destId="{6B449AB5-801A-490F-9B49-66BCBF627E7C}" srcOrd="0" destOrd="0" parTransId="{4DBAE447-ECD4-4DDF-AAB4-217D4CF76312}" sibTransId="{A6B4BC33-A3DA-4792-85BD-A0CE48A052B6}"/>
    <dgm:cxn modelId="{8DF2A466-52DB-4935-AA5C-A507631324DC}" type="presOf" srcId="{9D59BFC0-BFB4-4791-9D9F-2A9CB7178D6E}" destId="{FF61C099-E817-4F25-A819-581BE2DDF528}" srcOrd="0" destOrd="0" presId="urn:microsoft.com/office/officeart/2005/8/layout/radial4"/>
    <dgm:cxn modelId="{12015892-3B12-462F-B8A3-6EF354A06604}" srcId="{44EC4B5C-4EB0-4799-84F7-66C5168BA9D9}" destId="{BD57FEC2-6436-47E9-AB85-62926D25CB4A}" srcOrd="1" destOrd="0" parTransId="{08E8C60D-06EB-420E-A455-46E7384AF3AD}" sibTransId="{BCDAB316-295B-4729-811E-DFC3D0ACF744}"/>
    <dgm:cxn modelId="{955199BE-77C4-431F-A335-5656140C7944}" type="presOf" srcId="{8D4BF7D5-15AB-43B1-BC86-D37805363684}" destId="{5B39CAF2-F4C2-492B-8FF5-70F26577D518}" srcOrd="0" destOrd="0" presId="urn:microsoft.com/office/officeart/2005/8/layout/radial4"/>
    <dgm:cxn modelId="{8C6CC2B5-D213-4A11-9A3F-08BB69232547}" srcId="{44EC4B5C-4EB0-4799-84F7-66C5168BA9D9}" destId="{068900B3-BC72-4DCF-8433-D9B1C18737B4}" srcOrd="2" destOrd="0" parTransId="{8D4BF7D5-15AB-43B1-BC86-D37805363684}" sibTransId="{1BF149B4-2312-4B9C-9D25-342CDCED4770}"/>
    <dgm:cxn modelId="{A21084D7-5276-4964-BA83-7309F12E2D40}" type="presOf" srcId="{44EC4B5C-4EB0-4799-84F7-66C5168BA9D9}" destId="{75DE628E-5B16-4385-AEEA-30215E1EFF44}" srcOrd="0" destOrd="0" presId="urn:microsoft.com/office/officeart/2005/8/layout/radial4"/>
    <dgm:cxn modelId="{D8C7FE01-F4A4-4D76-A4E2-67C070E19F1A}" type="presOf" srcId="{4DBAE447-ECD4-4DDF-AAB4-217D4CF76312}" destId="{E6290BFE-E304-4281-8365-877058AE9C0E}" srcOrd="0" destOrd="0" presId="urn:microsoft.com/office/officeart/2005/8/layout/radial4"/>
    <dgm:cxn modelId="{08128441-8431-45C8-8565-E0141B5E3E7C}" type="presOf" srcId="{068900B3-BC72-4DCF-8433-D9B1C18737B4}" destId="{F27F191A-DEC8-452A-A67C-FB55BBD67F4D}" srcOrd="0" destOrd="0" presId="urn:microsoft.com/office/officeart/2005/8/layout/radial4"/>
    <dgm:cxn modelId="{1138ED9B-E7A0-480D-ACAF-41BDA43B29D8}" srcId="{9D59BFC0-BFB4-4791-9D9F-2A9CB7178D6E}" destId="{44EC4B5C-4EB0-4799-84F7-66C5168BA9D9}" srcOrd="0" destOrd="0" parTransId="{9A532D09-D073-4505-ADCE-2E1AA4767DCD}" sibTransId="{0D60A494-35A9-41C1-A0E2-E18FA0D042B8}"/>
    <dgm:cxn modelId="{D428D918-4185-40F6-AAE4-5975CA67DE7B}" type="presOf" srcId="{6B449AB5-801A-490F-9B49-66BCBF627E7C}" destId="{7BD3E792-FAD2-4438-B155-1CB4A2A6AA3A}" srcOrd="0" destOrd="0" presId="urn:microsoft.com/office/officeart/2005/8/layout/radial4"/>
    <dgm:cxn modelId="{0652EAB8-7DB7-4FA2-B972-A6F0064BF2B9}" type="presOf" srcId="{08E8C60D-06EB-420E-A455-46E7384AF3AD}" destId="{E30D7E40-FB32-422A-82EE-C95E0E01DD04}" srcOrd="0" destOrd="0" presId="urn:microsoft.com/office/officeart/2005/8/layout/radial4"/>
    <dgm:cxn modelId="{E4BBF918-C5C7-408B-8D3A-DE8FD55DD3DF}" type="presOf" srcId="{BD57FEC2-6436-47E9-AB85-62926D25CB4A}" destId="{B49863CA-8A45-428A-804C-D2358350B565}" srcOrd="0" destOrd="0" presId="urn:microsoft.com/office/officeart/2005/8/layout/radial4"/>
    <dgm:cxn modelId="{C869B9F8-049D-438A-860E-0BD306B91108}" type="presParOf" srcId="{FF61C099-E817-4F25-A819-581BE2DDF528}" destId="{75DE628E-5B16-4385-AEEA-30215E1EFF44}" srcOrd="0" destOrd="0" presId="urn:microsoft.com/office/officeart/2005/8/layout/radial4"/>
    <dgm:cxn modelId="{2F349385-FA42-42DE-96B9-A69D2792C66E}" type="presParOf" srcId="{FF61C099-E817-4F25-A819-581BE2DDF528}" destId="{E6290BFE-E304-4281-8365-877058AE9C0E}" srcOrd="1" destOrd="0" presId="urn:microsoft.com/office/officeart/2005/8/layout/radial4"/>
    <dgm:cxn modelId="{92D226D6-AA3B-4232-BE5E-958EEB42D88E}" type="presParOf" srcId="{FF61C099-E817-4F25-A819-581BE2DDF528}" destId="{7BD3E792-FAD2-4438-B155-1CB4A2A6AA3A}" srcOrd="2" destOrd="0" presId="urn:microsoft.com/office/officeart/2005/8/layout/radial4"/>
    <dgm:cxn modelId="{A6FC6D06-EBF4-41B2-A3A4-2EE424D9C6B4}" type="presParOf" srcId="{FF61C099-E817-4F25-A819-581BE2DDF528}" destId="{E30D7E40-FB32-422A-82EE-C95E0E01DD04}" srcOrd="3" destOrd="0" presId="urn:microsoft.com/office/officeart/2005/8/layout/radial4"/>
    <dgm:cxn modelId="{A66CD9E2-B146-4332-B3CC-7660F2E623F1}" type="presParOf" srcId="{FF61C099-E817-4F25-A819-581BE2DDF528}" destId="{B49863CA-8A45-428A-804C-D2358350B565}" srcOrd="4" destOrd="0" presId="urn:microsoft.com/office/officeart/2005/8/layout/radial4"/>
    <dgm:cxn modelId="{559482C5-A2D5-469A-9AD9-C2CB2B2DE778}" type="presParOf" srcId="{FF61C099-E817-4F25-A819-581BE2DDF528}" destId="{5B39CAF2-F4C2-492B-8FF5-70F26577D518}" srcOrd="5" destOrd="0" presId="urn:microsoft.com/office/officeart/2005/8/layout/radial4"/>
    <dgm:cxn modelId="{BF44E301-0CEA-4C54-B8E7-0CD646A372E9}" type="presParOf" srcId="{FF61C099-E817-4F25-A819-581BE2DDF528}" destId="{F27F191A-DEC8-452A-A67C-FB55BBD67F4D}" srcOrd="6" destOrd="0" presId="urn:microsoft.com/office/officeart/2005/8/layout/radial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1B163BFD-E234-4FA2-80E4-D5FAC0BEA8C4}" type="doc">
      <dgm:prSet loTypeId="urn:microsoft.com/office/officeart/2009/3/layout/HorizontalOrganizationChart" loCatId="hierarchy" qsTypeId="urn:microsoft.com/office/officeart/2005/8/quickstyle/simple1" qsCatId="simple" csTypeId="urn:microsoft.com/office/officeart/2005/8/colors/accent1_2" csCatId="accent1" phldr="1"/>
      <dgm:spPr/>
      <dgm:t>
        <a:bodyPr/>
        <a:lstStyle/>
        <a:p>
          <a:endParaRPr lang="es-CO"/>
        </a:p>
      </dgm:t>
    </dgm:pt>
    <dgm:pt modelId="{C7AEDDDC-1FE0-4D84-A134-FA8F5669243A}">
      <dgm:prSet phldrT="[Texto]"/>
      <dgm:spPr/>
      <dgm:t>
        <a:bodyPr/>
        <a:lstStyle/>
        <a:p>
          <a:r>
            <a:rPr lang="es-CO" dirty="0" smtClean="0"/>
            <a:t>BILATERAL</a:t>
          </a:r>
          <a:endParaRPr lang="es-CO" dirty="0"/>
        </a:p>
      </dgm:t>
    </dgm:pt>
    <dgm:pt modelId="{A9611AAE-F3B3-4695-B5C6-6384605EECB2}" type="parTrans" cxnId="{C545B901-173A-4BDD-B8DE-2A5611BAC41B}">
      <dgm:prSet/>
      <dgm:spPr/>
      <dgm:t>
        <a:bodyPr/>
        <a:lstStyle/>
        <a:p>
          <a:endParaRPr lang="es-CO"/>
        </a:p>
      </dgm:t>
    </dgm:pt>
    <dgm:pt modelId="{9972B0FC-050B-4737-BB1B-C8C07BAC9EB4}" type="sibTrans" cxnId="{C545B901-173A-4BDD-B8DE-2A5611BAC41B}">
      <dgm:prSet/>
      <dgm:spPr/>
      <dgm:t>
        <a:bodyPr/>
        <a:lstStyle/>
        <a:p>
          <a:endParaRPr lang="es-CO"/>
        </a:p>
      </dgm:t>
    </dgm:pt>
    <dgm:pt modelId="{9FE974E5-519B-4D6B-8691-A5EE2298FE01}">
      <dgm:prSet phldrT="[Texto]"/>
      <dgm:spPr/>
      <dgm:t>
        <a:bodyPr/>
        <a:lstStyle/>
        <a:p>
          <a:r>
            <a:rPr lang="es-CO" dirty="0" smtClean="0"/>
            <a:t>INQAAHE</a:t>
          </a:r>
          <a:endParaRPr lang="es-CO" dirty="0"/>
        </a:p>
      </dgm:t>
    </dgm:pt>
    <dgm:pt modelId="{49AE7195-7BF0-4211-A602-0F064707E7E8}" type="parTrans" cxnId="{7666EAF0-038C-401C-B651-541D296E4A9F}">
      <dgm:prSet/>
      <dgm:spPr/>
      <dgm:t>
        <a:bodyPr/>
        <a:lstStyle/>
        <a:p>
          <a:endParaRPr lang="es-CO"/>
        </a:p>
      </dgm:t>
    </dgm:pt>
    <dgm:pt modelId="{C383C885-4BF6-443A-A593-7C796A4DE1A3}" type="sibTrans" cxnId="{7666EAF0-038C-401C-B651-541D296E4A9F}">
      <dgm:prSet/>
      <dgm:spPr/>
      <dgm:t>
        <a:bodyPr/>
        <a:lstStyle/>
        <a:p>
          <a:endParaRPr lang="es-CO"/>
        </a:p>
      </dgm:t>
    </dgm:pt>
    <dgm:pt modelId="{320F957E-02E1-4C90-8D9F-562ABBAE8DE0}">
      <dgm:prSet phldrT="[Texto]"/>
      <dgm:spPr/>
      <dgm:t>
        <a:bodyPr/>
        <a:lstStyle/>
        <a:p>
          <a:r>
            <a:rPr lang="es-CO" dirty="0" smtClean="0"/>
            <a:t>RIACES</a:t>
          </a:r>
          <a:endParaRPr lang="es-CO" dirty="0"/>
        </a:p>
      </dgm:t>
    </dgm:pt>
    <dgm:pt modelId="{4B5803D2-2326-4D03-B1E4-7151FEBCBA49}" type="parTrans" cxnId="{154AEB25-B82E-477C-A27E-E727D8A195CF}">
      <dgm:prSet/>
      <dgm:spPr/>
      <dgm:t>
        <a:bodyPr/>
        <a:lstStyle/>
        <a:p>
          <a:endParaRPr lang="es-CO"/>
        </a:p>
      </dgm:t>
    </dgm:pt>
    <dgm:pt modelId="{9E694BBD-8E89-4769-8415-E13D265C4D17}" type="sibTrans" cxnId="{154AEB25-B82E-477C-A27E-E727D8A195CF}">
      <dgm:prSet/>
      <dgm:spPr/>
      <dgm:t>
        <a:bodyPr/>
        <a:lstStyle/>
        <a:p>
          <a:endParaRPr lang="es-CO"/>
        </a:p>
      </dgm:t>
    </dgm:pt>
    <dgm:pt modelId="{F1128A38-3EF3-45B1-94AF-4A59AF1682A5}">
      <dgm:prSet phldrT="[Texto]"/>
      <dgm:spPr/>
      <dgm:t>
        <a:bodyPr/>
        <a:lstStyle/>
        <a:p>
          <a:r>
            <a:rPr lang="es-CO" dirty="0" smtClean="0"/>
            <a:t>ECA</a:t>
          </a:r>
          <a:endParaRPr lang="es-CO" dirty="0"/>
        </a:p>
      </dgm:t>
    </dgm:pt>
    <dgm:pt modelId="{CB3259C7-63BD-4509-AEE1-C7CE75F3492D}" type="parTrans" cxnId="{7076A92E-6B74-4CE2-B394-4BB0C86474FC}">
      <dgm:prSet/>
      <dgm:spPr/>
      <dgm:t>
        <a:bodyPr/>
        <a:lstStyle/>
        <a:p>
          <a:endParaRPr lang="es-CO"/>
        </a:p>
      </dgm:t>
    </dgm:pt>
    <dgm:pt modelId="{8E48787B-605C-4F44-83C1-3D9EFFB58FA7}" type="sibTrans" cxnId="{7076A92E-6B74-4CE2-B394-4BB0C86474FC}">
      <dgm:prSet/>
      <dgm:spPr/>
      <dgm:t>
        <a:bodyPr/>
        <a:lstStyle/>
        <a:p>
          <a:endParaRPr lang="es-CO"/>
        </a:p>
      </dgm:t>
    </dgm:pt>
    <dgm:pt modelId="{F89CA4F6-969F-46CB-A55E-C77EBEFC68E9}">
      <dgm:prSet phldrT="[Texto]"/>
      <dgm:spPr/>
      <dgm:t>
        <a:bodyPr/>
        <a:lstStyle/>
        <a:p>
          <a:r>
            <a:rPr lang="es-CO" dirty="0" smtClean="0"/>
            <a:t>MULTILATERAL</a:t>
          </a:r>
          <a:endParaRPr lang="es-CO" dirty="0"/>
        </a:p>
      </dgm:t>
    </dgm:pt>
    <dgm:pt modelId="{22F8217E-5597-4786-A5A4-D555D56B6DE9}" type="parTrans" cxnId="{6249123B-23C8-43EE-B1ED-0D1FF27B9B74}">
      <dgm:prSet/>
      <dgm:spPr/>
      <dgm:t>
        <a:bodyPr/>
        <a:lstStyle/>
        <a:p>
          <a:endParaRPr lang="es-CO"/>
        </a:p>
      </dgm:t>
    </dgm:pt>
    <dgm:pt modelId="{2BF18260-F064-4C06-AFA4-5CBD9492960D}" type="sibTrans" cxnId="{6249123B-23C8-43EE-B1ED-0D1FF27B9B74}">
      <dgm:prSet/>
      <dgm:spPr/>
      <dgm:t>
        <a:bodyPr/>
        <a:lstStyle/>
        <a:p>
          <a:endParaRPr lang="es-CO"/>
        </a:p>
      </dgm:t>
    </dgm:pt>
    <dgm:pt modelId="{FFB705ED-8C7C-4C87-9483-CF96B26716AC}">
      <dgm:prSet phldrT="[Texto]"/>
      <dgm:spPr/>
      <dgm:t>
        <a:bodyPr/>
        <a:lstStyle/>
        <a:p>
          <a:r>
            <a:rPr lang="es-CO" dirty="0" smtClean="0"/>
            <a:t>Ecuador</a:t>
          </a:r>
          <a:endParaRPr lang="es-CO" dirty="0"/>
        </a:p>
      </dgm:t>
    </dgm:pt>
    <dgm:pt modelId="{C4602372-0213-417A-92E6-A49A640DD0F6}" type="parTrans" cxnId="{7E9CECA1-B772-450C-91CE-F368CD6A389A}">
      <dgm:prSet/>
      <dgm:spPr/>
      <dgm:t>
        <a:bodyPr/>
        <a:lstStyle/>
        <a:p>
          <a:endParaRPr lang="es-CO"/>
        </a:p>
      </dgm:t>
    </dgm:pt>
    <dgm:pt modelId="{BEA051E9-8935-463B-BA3A-82DB494C2803}" type="sibTrans" cxnId="{7E9CECA1-B772-450C-91CE-F368CD6A389A}">
      <dgm:prSet/>
      <dgm:spPr/>
      <dgm:t>
        <a:bodyPr/>
        <a:lstStyle/>
        <a:p>
          <a:endParaRPr lang="es-CO"/>
        </a:p>
      </dgm:t>
    </dgm:pt>
    <dgm:pt modelId="{9BB25D03-F0C9-43DC-8D3D-04333F5DA9E9}">
      <dgm:prSet phldrT="[Texto]"/>
      <dgm:spPr/>
      <dgm:t>
        <a:bodyPr/>
        <a:lstStyle/>
        <a:p>
          <a:r>
            <a:rPr lang="es-CO" dirty="0" smtClean="0"/>
            <a:t>España</a:t>
          </a:r>
          <a:endParaRPr lang="es-CO" dirty="0"/>
        </a:p>
      </dgm:t>
    </dgm:pt>
    <dgm:pt modelId="{2FB57D6E-A4C5-4A53-A3EB-A2E5591A6B5D}" type="parTrans" cxnId="{C3635601-E041-45FC-810A-CEFCBDF1773F}">
      <dgm:prSet/>
      <dgm:spPr/>
      <dgm:t>
        <a:bodyPr/>
        <a:lstStyle/>
        <a:p>
          <a:endParaRPr lang="es-CO"/>
        </a:p>
      </dgm:t>
    </dgm:pt>
    <dgm:pt modelId="{7FC8DE1B-8721-4EB8-B22E-B39840467469}" type="sibTrans" cxnId="{C3635601-E041-45FC-810A-CEFCBDF1773F}">
      <dgm:prSet/>
      <dgm:spPr/>
      <dgm:t>
        <a:bodyPr/>
        <a:lstStyle/>
        <a:p>
          <a:endParaRPr lang="es-CO"/>
        </a:p>
      </dgm:t>
    </dgm:pt>
    <dgm:pt modelId="{A3D0D1D5-A7F4-4D40-9652-4D67CBA7EB46}">
      <dgm:prSet phldrT="[Texto]"/>
      <dgm:spPr/>
      <dgm:t>
        <a:bodyPr/>
        <a:lstStyle/>
        <a:p>
          <a:r>
            <a:rPr lang="es-CO" dirty="0" smtClean="0"/>
            <a:t>Costa Rica</a:t>
          </a:r>
          <a:endParaRPr lang="es-CO" dirty="0"/>
        </a:p>
      </dgm:t>
    </dgm:pt>
    <dgm:pt modelId="{FCF85BBF-B36B-4CDC-97B4-B7BEFD7F7288}" type="parTrans" cxnId="{3C3706AE-E4E4-4705-A60B-8429ECA15D6D}">
      <dgm:prSet/>
      <dgm:spPr/>
      <dgm:t>
        <a:bodyPr/>
        <a:lstStyle/>
        <a:p>
          <a:endParaRPr lang="es-CO"/>
        </a:p>
      </dgm:t>
    </dgm:pt>
    <dgm:pt modelId="{E64C0D29-0090-4526-A4F9-02101C1FC77D}" type="sibTrans" cxnId="{3C3706AE-E4E4-4705-A60B-8429ECA15D6D}">
      <dgm:prSet/>
      <dgm:spPr/>
      <dgm:t>
        <a:bodyPr/>
        <a:lstStyle/>
        <a:p>
          <a:endParaRPr lang="es-CO"/>
        </a:p>
      </dgm:t>
    </dgm:pt>
    <dgm:pt modelId="{7C0E702A-32AE-4919-9192-BF9428A6A7E8}">
      <dgm:prSet phldrT="[Texto]"/>
      <dgm:spPr/>
      <dgm:t>
        <a:bodyPr/>
        <a:lstStyle/>
        <a:p>
          <a:r>
            <a:rPr lang="es-CO" dirty="0" smtClean="0"/>
            <a:t>Francia</a:t>
          </a:r>
          <a:endParaRPr lang="es-CO" dirty="0"/>
        </a:p>
      </dgm:t>
    </dgm:pt>
    <dgm:pt modelId="{040BBFC7-D52D-487D-BDB7-6BC7082827C8}" type="parTrans" cxnId="{3D06BB69-3B5B-4E1D-B861-8F66975DD6C2}">
      <dgm:prSet/>
      <dgm:spPr/>
      <dgm:t>
        <a:bodyPr/>
        <a:lstStyle/>
        <a:p>
          <a:endParaRPr lang="es-CO"/>
        </a:p>
      </dgm:t>
    </dgm:pt>
    <dgm:pt modelId="{20BBEAE4-6313-4E45-97A0-C4D03A3F9FCE}" type="sibTrans" cxnId="{3D06BB69-3B5B-4E1D-B861-8F66975DD6C2}">
      <dgm:prSet/>
      <dgm:spPr/>
      <dgm:t>
        <a:bodyPr/>
        <a:lstStyle/>
        <a:p>
          <a:endParaRPr lang="es-CO"/>
        </a:p>
      </dgm:t>
    </dgm:pt>
    <dgm:pt modelId="{F93EB5F3-7D33-4699-A701-63DB9BBD892F}">
      <dgm:prSet phldrT="[Texto]"/>
      <dgm:spPr/>
      <dgm:t>
        <a:bodyPr/>
        <a:lstStyle/>
        <a:p>
          <a:r>
            <a:rPr lang="es-CO" dirty="0" smtClean="0"/>
            <a:t>ARCUSUR</a:t>
          </a:r>
          <a:endParaRPr lang="es-CO" dirty="0"/>
        </a:p>
      </dgm:t>
    </dgm:pt>
    <dgm:pt modelId="{52A65248-72E9-4ADA-B839-8994A5D994DD}" type="parTrans" cxnId="{9C2E1CBD-D7E4-41D6-BD6D-B67EA321D467}">
      <dgm:prSet/>
      <dgm:spPr/>
      <dgm:t>
        <a:bodyPr/>
        <a:lstStyle/>
        <a:p>
          <a:endParaRPr lang="es-CO"/>
        </a:p>
      </dgm:t>
    </dgm:pt>
    <dgm:pt modelId="{6C86C3FA-3D86-41B0-86BD-021E6C276058}" type="sibTrans" cxnId="{9C2E1CBD-D7E4-41D6-BD6D-B67EA321D467}">
      <dgm:prSet/>
      <dgm:spPr/>
      <dgm:t>
        <a:bodyPr/>
        <a:lstStyle/>
        <a:p>
          <a:endParaRPr lang="es-CO"/>
        </a:p>
      </dgm:t>
    </dgm:pt>
    <dgm:pt modelId="{11C01786-EC6C-4DE3-95D0-E96F4C598730}" type="pres">
      <dgm:prSet presAssocID="{1B163BFD-E234-4FA2-80E4-D5FAC0BEA8C4}" presName="hierChild1" presStyleCnt="0">
        <dgm:presLayoutVars>
          <dgm:orgChart val="1"/>
          <dgm:chPref val="1"/>
          <dgm:dir/>
          <dgm:animOne val="branch"/>
          <dgm:animLvl val="lvl"/>
          <dgm:resizeHandles/>
        </dgm:presLayoutVars>
      </dgm:prSet>
      <dgm:spPr/>
      <dgm:t>
        <a:bodyPr/>
        <a:lstStyle/>
        <a:p>
          <a:endParaRPr lang="es-MX"/>
        </a:p>
      </dgm:t>
    </dgm:pt>
    <dgm:pt modelId="{E47DC99C-5B3B-4C9A-99FE-C2E83A180F97}" type="pres">
      <dgm:prSet presAssocID="{C7AEDDDC-1FE0-4D84-A134-FA8F5669243A}" presName="hierRoot1" presStyleCnt="0">
        <dgm:presLayoutVars>
          <dgm:hierBranch val="init"/>
        </dgm:presLayoutVars>
      </dgm:prSet>
      <dgm:spPr/>
    </dgm:pt>
    <dgm:pt modelId="{8C272924-819C-4AA7-AF9A-20B8CDE08434}" type="pres">
      <dgm:prSet presAssocID="{C7AEDDDC-1FE0-4D84-A134-FA8F5669243A}" presName="rootComposite1" presStyleCnt="0"/>
      <dgm:spPr/>
    </dgm:pt>
    <dgm:pt modelId="{C7399BD5-D3EC-4BF2-8927-2119D90439AB}" type="pres">
      <dgm:prSet presAssocID="{C7AEDDDC-1FE0-4D84-A134-FA8F5669243A}" presName="rootText1" presStyleLbl="node0" presStyleIdx="0" presStyleCnt="2" custLinFactX="49604" custLinFactNeighborX="100000" custLinFactNeighborY="-32460">
        <dgm:presLayoutVars>
          <dgm:chPref val="3"/>
        </dgm:presLayoutVars>
      </dgm:prSet>
      <dgm:spPr/>
      <dgm:t>
        <a:bodyPr/>
        <a:lstStyle/>
        <a:p>
          <a:endParaRPr lang="es-MX"/>
        </a:p>
      </dgm:t>
    </dgm:pt>
    <dgm:pt modelId="{0945CC03-5566-47DF-8F8E-70446C9A2035}" type="pres">
      <dgm:prSet presAssocID="{C7AEDDDC-1FE0-4D84-A134-FA8F5669243A}" presName="rootConnector1" presStyleLbl="node1" presStyleIdx="0" presStyleCnt="0"/>
      <dgm:spPr/>
      <dgm:t>
        <a:bodyPr/>
        <a:lstStyle/>
        <a:p>
          <a:endParaRPr lang="es-MX"/>
        </a:p>
      </dgm:t>
    </dgm:pt>
    <dgm:pt modelId="{97097F47-F678-4657-A98E-F8445BD98B53}" type="pres">
      <dgm:prSet presAssocID="{C7AEDDDC-1FE0-4D84-A134-FA8F5669243A}" presName="hierChild2" presStyleCnt="0"/>
      <dgm:spPr/>
    </dgm:pt>
    <dgm:pt modelId="{3C3DA882-5B47-4873-AA84-134322712B4D}" type="pres">
      <dgm:prSet presAssocID="{2FB57D6E-A4C5-4A53-A3EB-A2E5591A6B5D}" presName="Name64" presStyleLbl="parChTrans1D2" presStyleIdx="0" presStyleCnt="8"/>
      <dgm:spPr/>
      <dgm:t>
        <a:bodyPr/>
        <a:lstStyle/>
        <a:p>
          <a:endParaRPr lang="es-MX"/>
        </a:p>
      </dgm:t>
    </dgm:pt>
    <dgm:pt modelId="{AC369629-2830-4C6D-8ED0-94499DDA20A7}" type="pres">
      <dgm:prSet presAssocID="{9BB25D03-F0C9-43DC-8D3D-04333F5DA9E9}" presName="hierRoot2" presStyleCnt="0">
        <dgm:presLayoutVars>
          <dgm:hierBranch val="init"/>
        </dgm:presLayoutVars>
      </dgm:prSet>
      <dgm:spPr/>
    </dgm:pt>
    <dgm:pt modelId="{AB390E9A-CD96-4565-91D8-DAE32726BF9A}" type="pres">
      <dgm:prSet presAssocID="{9BB25D03-F0C9-43DC-8D3D-04333F5DA9E9}" presName="rootComposite" presStyleCnt="0"/>
      <dgm:spPr/>
    </dgm:pt>
    <dgm:pt modelId="{47250105-9251-41DE-A046-E8EABF30D72F}" type="pres">
      <dgm:prSet presAssocID="{9BB25D03-F0C9-43DC-8D3D-04333F5DA9E9}" presName="rootText" presStyleLbl="node2" presStyleIdx="0" presStyleCnt="8" custLinFactX="100000" custLinFactNeighborX="102406" custLinFactNeighborY="-465">
        <dgm:presLayoutVars>
          <dgm:chPref val="3"/>
        </dgm:presLayoutVars>
      </dgm:prSet>
      <dgm:spPr/>
      <dgm:t>
        <a:bodyPr/>
        <a:lstStyle/>
        <a:p>
          <a:endParaRPr lang="es-MX"/>
        </a:p>
      </dgm:t>
    </dgm:pt>
    <dgm:pt modelId="{D8434413-03F2-4B4E-ADAF-C386454023C9}" type="pres">
      <dgm:prSet presAssocID="{9BB25D03-F0C9-43DC-8D3D-04333F5DA9E9}" presName="rootConnector" presStyleLbl="node2" presStyleIdx="0" presStyleCnt="8"/>
      <dgm:spPr/>
      <dgm:t>
        <a:bodyPr/>
        <a:lstStyle/>
        <a:p>
          <a:endParaRPr lang="es-MX"/>
        </a:p>
      </dgm:t>
    </dgm:pt>
    <dgm:pt modelId="{0327B3DE-93B6-4170-B73D-2EDE386815ED}" type="pres">
      <dgm:prSet presAssocID="{9BB25D03-F0C9-43DC-8D3D-04333F5DA9E9}" presName="hierChild4" presStyleCnt="0"/>
      <dgm:spPr/>
    </dgm:pt>
    <dgm:pt modelId="{0F60E3B8-06E5-40FB-B594-CD5407FC00E8}" type="pres">
      <dgm:prSet presAssocID="{9BB25D03-F0C9-43DC-8D3D-04333F5DA9E9}" presName="hierChild5" presStyleCnt="0"/>
      <dgm:spPr/>
    </dgm:pt>
    <dgm:pt modelId="{F7D48748-9A66-431A-90DB-76B74EA6D6EF}" type="pres">
      <dgm:prSet presAssocID="{FCF85BBF-B36B-4CDC-97B4-B7BEFD7F7288}" presName="Name64" presStyleLbl="parChTrans1D2" presStyleIdx="1" presStyleCnt="8"/>
      <dgm:spPr/>
      <dgm:t>
        <a:bodyPr/>
        <a:lstStyle/>
        <a:p>
          <a:endParaRPr lang="es-MX"/>
        </a:p>
      </dgm:t>
    </dgm:pt>
    <dgm:pt modelId="{08A12C8A-B6E2-4953-B6FB-5C9C53B08328}" type="pres">
      <dgm:prSet presAssocID="{A3D0D1D5-A7F4-4D40-9652-4D67CBA7EB46}" presName="hierRoot2" presStyleCnt="0">
        <dgm:presLayoutVars>
          <dgm:hierBranch val="init"/>
        </dgm:presLayoutVars>
      </dgm:prSet>
      <dgm:spPr/>
    </dgm:pt>
    <dgm:pt modelId="{FB212510-42F9-451B-9967-0E3DFE8E0A94}" type="pres">
      <dgm:prSet presAssocID="{A3D0D1D5-A7F4-4D40-9652-4D67CBA7EB46}" presName="rootComposite" presStyleCnt="0"/>
      <dgm:spPr/>
    </dgm:pt>
    <dgm:pt modelId="{FCA852B1-5361-4A00-825A-335912783CA7}" type="pres">
      <dgm:prSet presAssocID="{A3D0D1D5-A7F4-4D40-9652-4D67CBA7EB46}" presName="rootText" presStyleLbl="node2" presStyleIdx="1" presStyleCnt="8" custLinFactX="100000" custLinFactNeighborX="102406" custLinFactNeighborY="36067">
        <dgm:presLayoutVars>
          <dgm:chPref val="3"/>
        </dgm:presLayoutVars>
      </dgm:prSet>
      <dgm:spPr/>
      <dgm:t>
        <a:bodyPr/>
        <a:lstStyle/>
        <a:p>
          <a:endParaRPr lang="es-MX"/>
        </a:p>
      </dgm:t>
    </dgm:pt>
    <dgm:pt modelId="{44597CDC-B77A-46E4-A144-DC4260972F27}" type="pres">
      <dgm:prSet presAssocID="{A3D0D1D5-A7F4-4D40-9652-4D67CBA7EB46}" presName="rootConnector" presStyleLbl="node2" presStyleIdx="1" presStyleCnt="8"/>
      <dgm:spPr/>
      <dgm:t>
        <a:bodyPr/>
        <a:lstStyle/>
        <a:p>
          <a:endParaRPr lang="es-MX"/>
        </a:p>
      </dgm:t>
    </dgm:pt>
    <dgm:pt modelId="{F368FD43-1687-42E8-A8AE-EF67EE135C6D}" type="pres">
      <dgm:prSet presAssocID="{A3D0D1D5-A7F4-4D40-9652-4D67CBA7EB46}" presName="hierChild4" presStyleCnt="0"/>
      <dgm:spPr/>
    </dgm:pt>
    <dgm:pt modelId="{20E2C8DF-0E8E-438B-B984-7198FDC47AFE}" type="pres">
      <dgm:prSet presAssocID="{A3D0D1D5-A7F4-4D40-9652-4D67CBA7EB46}" presName="hierChild5" presStyleCnt="0"/>
      <dgm:spPr/>
    </dgm:pt>
    <dgm:pt modelId="{33F5BF82-D9E0-4063-9B68-B74C5B2C183E}" type="pres">
      <dgm:prSet presAssocID="{040BBFC7-D52D-487D-BDB7-6BC7082827C8}" presName="Name64" presStyleLbl="parChTrans1D2" presStyleIdx="2" presStyleCnt="8"/>
      <dgm:spPr/>
      <dgm:t>
        <a:bodyPr/>
        <a:lstStyle/>
        <a:p>
          <a:endParaRPr lang="es-MX"/>
        </a:p>
      </dgm:t>
    </dgm:pt>
    <dgm:pt modelId="{FEB69D53-C99E-4F73-875F-DCD3C98E0682}" type="pres">
      <dgm:prSet presAssocID="{7C0E702A-32AE-4919-9192-BF9428A6A7E8}" presName="hierRoot2" presStyleCnt="0">
        <dgm:presLayoutVars>
          <dgm:hierBranch val="init"/>
        </dgm:presLayoutVars>
      </dgm:prSet>
      <dgm:spPr/>
    </dgm:pt>
    <dgm:pt modelId="{079D6F8A-657B-4B25-99D2-C94736E32EE1}" type="pres">
      <dgm:prSet presAssocID="{7C0E702A-32AE-4919-9192-BF9428A6A7E8}" presName="rootComposite" presStyleCnt="0"/>
      <dgm:spPr/>
    </dgm:pt>
    <dgm:pt modelId="{F75EC22D-BEBE-4D78-8200-EA3D5841E4A5}" type="pres">
      <dgm:prSet presAssocID="{7C0E702A-32AE-4919-9192-BF9428A6A7E8}" presName="rootText" presStyleLbl="node2" presStyleIdx="2" presStyleCnt="8" custLinFactX="90306" custLinFactNeighborX="100000" custLinFactNeighborY="75740">
        <dgm:presLayoutVars>
          <dgm:chPref val="3"/>
        </dgm:presLayoutVars>
      </dgm:prSet>
      <dgm:spPr/>
      <dgm:t>
        <a:bodyPr/>
        <a:lstStyle/>
        <a:p>
          <a:endParaRPr lang="es-CO"/>
        </a:p>
      </dgm:t>
    </dgm:pt>
    <dgm:pt modelId="{2C26CEEF-152D-4E29-9FF6-14A56B44C88E}" type="pres">
      <dgm:prSet presAssocID="{7C0E702A-32AE-4919-9192-BF9428A6A7E8}" presName="rootConnector" presStyleLbl="node2" presStyleIdx="2" presStyleCnt="8"/>
      <dgm:spPr/>
      <dgm:t>
        <a:bodyPr/>
        <a:lstStyle/>
        <a:p>
          <a:endParaRPr lang="es-MX"/>
        </a:p>
      </dgm:t>
    </dgm:pt>
    <dgm:pt modelId="{CB2AEC34-BDC1-4424-9A93-92DA46771BD8}" type="pres">
      <dgm:prSet presAssocID="{7C0E702A-32AE-4919-9192-BF9428A6A7E8}" presName="hierChild4" presStyleCnt="0"/>
      <dgm:spPr/>
    </dgm:pt>
    <dgm:pt modelId="{BA8978DD-E71F-473F-96E1-D00D72F5B5F0}" type="pres">
      <dgm:prSet presAssocID="{7C0E702A-32AE-4919-9192-BF9428A6A7E8}" presName="hierChild5" presStyleCnt="0"/>
      <dgm:spPr/>
    </dgm:pt>
    <dgm:pt modelId="{1BB52584-C558-4651-A086-7D07FE431E18}" type="pres">
      <dgm:prSet presAssocID="{C4602372-0213-417A-92E6-A49A640DD0F6}" presName="Name64" presStyleLbl="parChTrans1D2" presStyleIdx="3" presStyleCnt="8"/>
      <dgm:spPr/>
      <dgm:t>
        <a:bodyPr/>
        <a:lstStyle/>
        <a:p>
          <a:endParaRPr lang="es-MX"/>
        </a:p>
      </dgm:t>
    </dgm:pt>
    <dgm:pt modelId="{B8D33AD7-78A4-42BA-BEBD-5DDCEF947309}" type="pres">
      <dgm:prSet presAssocID="{FFB705ED-8C7C-4C87-9483-CF96B26716AC}" presName="hierRoot2" presStyleCnt="0">
        <dgm:presLayoutVars>
          <dgm:hierBranch val="init"/>
        </dgm:presLayoutVars>
      </dgm:prSet>
      <dgm:spPr/>
    </dgm:pt>
    <dgm:pt modelId="{1B79116A-4B79-44F3-95F3-721FD5AD4C24}" type="pres">
      <dgm:prSet presAssocID="{FFB705ED-8C7C-4C87-9483-CF96B26716AC}" presName="rootComposite" presStyleCnt="0"/>
      <dgm:spPr/>
    </dgm:pt>
    <dgm:pt modelId="{0AE9EB2F-7659-475D-B0A2-2B98DC192EE5}" type="pres">
      <dgm:prSet presAssocID="{FFB705ED-8C7C-4C87-9483-CF96B26716AC}" presName="rootText" presStyleLbl="node2" presStyleIdx="3" presStyleCnt="8" custLinFactX="91406" custLinFactY="4593" custLinFactNeighborX="100000" custLinFactNeighborY="100000">
        <dgm:presLayoutVars>
          <dgm:chPref val="3"/>
        </dgm:presLayoutVars>
      </dgm:prSet>
      <dgm:spPr/>
      <dgm:t>
        <a:bodyPr/>
        <a:lstStyle/>
        <a:p>
          <a:endParaRPr lang="es-CO"/>
        </a:p>
      </dgm:t>
    </dgm:pt>
    <dgm:pt modelId="{3AD6CC1A-AF06-441B-A261-52798969D6B2}" type="pres">
      <dgm:prSet presAssocID="{FFB705ED-8C7C-4C87-9483-CF96B26716AC}" presName="rootConnector" presStyleLbl="node2" presStyleIdx="3" presStyleCnt="8"/>
      <dgm:spPr/>
      <dgm:t>
        <a:bodyPr/>
        <a:lstStyle/>
        <a:p>
          <a:endParaRPr lang="es-MX"/>
        </a:p>
      </dgm:t>
    </dgm:pt>
    <dgm:pt modelId="{AF76490F-6F04-481A-98A7-B704B83D6768}" type="pres">
      <dgm:prSet presAssocID="{FFB705ED-8C7C-4C87-9483-CF96B26716AC}" presName="hierChild4" presStyleCnt="0"/>
      <dgm:spPr/>
    </dgm:pt>
    <dgm:pt modelId="{0E720754-ECA1-4781-8154-0E8B10641574}" type="pres">
      <dgm:prSet presAssocID="{FFB705ED-8C7C-4C87-9483-CF96B26716AC}" presName="hierChild5" presStyleCnt="0"/>
      <dgm:spPr/>
    </dgm:pt>
    <dgm:pt modelId="{718E87AE-43C5-4E51-9272-80C110810DA5}" type="pres">
      <dgm:prSet presAssocID="{C7AEDDDC-1FE0-4D84-A134-FA8F5669243A}" presName="hierChild3" presStyleCnt="0"/>
      <dgm:spPr/>
    </dgm:pt>
    <dgm:pt modelId="{B6D47ECF-6732-4FF3-8A45-0D87CEC73E7A}" type="pres">
      <dgm:prSet presAssocID="{F89CA4F6-969F-46CB-A55E-C77EBEFC68E9}" presName="hierRoot1" presStyleCnt="0">
        <dgm:presLayoutVars>
          <dgm:hierBranch val="init"/>
        </dgm:presLayoutVars>
      </dgm:prSet>
      <dgm:spPr/>
    </dgm:pt>
    <dgm:pt modelId="{28D271DD-770B-47D2-B873-D945678D9455}" type="pres">
      <dgm:prSet presAssocID="{F89CA4F6-969F-46CB-A55E-C77EBEFC68E9}" presName="rootComposite1" presStyleCnt="0"/>
      <dgm:spPr/>
    </dgm:pt>
    <dgm:pt modelId="{7E60498D-4CDB-4C15-BF5A-21EC83D56A4E}" type="pres">
      <dgm:prSet presAssocID="{F89CA4F6-969F-46CB-A55E-C77EBEFC68E9}" presName="rootText1" presStyleLbl="node0" presStyleIdx="1" presStyleCnt="2" custScaleX="111435" custScaleY="132898" custLinFactX="-92957" custLinFactY="-100000" custLinFactNeighborX="-100000" custLinFactNeighborY="-185414">
        <dgm:presLayoutVars>
          <dgm:chPref val="3"/>
        </dgm:presLayoutVars>
      </dgm:prSet>
      <dgm:spPr/>
      <dgm:t>
        <a:bodyPr/>
        <a:lstStyle/>
        <a:p>
          <a:endParaRPr lang="es-MX"/>
        </a:p>
      </dgm:t>
    </dgm:pt>
    <dgm:pt modelId="{6D0C9086-12BB-44E4-B168-6898E373A929}" type="pres">
      <dgm:prSet presAssocID="{F89CA4F6-969F-46CB-A55E-C77EBEFC68E9}" presName="rootConnector1" presStyleLbl="node1" presStyleIdx="0" presStyleCnt="0"/>
      <dgm:spPr/>
      <dgm:t>
        <a:bodyPr/>
        <a:lstStyle/>
        <a:p>
          <a:endParaRPr lang="es-MX"/>
        </a:p>
      </dgm:t>
    </dgm:pt>
    <dgm:pt modelId="{0A969F4A-3A27-49B1-9ABD-C6BA2957D33A}" type="pres">
      <dgm:prSet presAssocID="{F89CA4F6-969F-46CB-A55E-C77EBEFC68E9}" presName="hierChild2" presStyleCnt="0"/>
      <dgm:spPr/>
    </dgm:pt>
    <dgm:pt modelId="{1B27184B-69C0-4665-87B4-574D431524B1}" type="pres">
      <dgm:prSet presAssocID="{49AE7195-7BF0-4211-A602-0F064707E7E8}" presName="Name64" presStyleLbl="parChTrans1D2" presStyleIdx="4" presStyleCnt="8"/>
      <dgm:spPr/>
      <dgm:t>
        <a:bodyPr/>
        <a:lstStyle/>
        <a:p>
          <a:endParaRPr lang="es-MX"/>
        </a:p>
      </dgm:t>
    </dgm:pt>
    <dgm:pt modelId="{1A804159-5967-40E9-9FBA-72621FE81936}" type="pres">
      <dgm:prSet presAssocID="{9FE974E5-519B-4D6B-8691-A5EE2298FE01}" presName="hierRoot2" presStyleCnt="0">
        <dgm:presLayoutVars>
          <dgm:hierBranch val="init"/>
        </dgm:presLayoutVars>
      </dgm:prSet>
      <dgm:spPr/>
    </dgm:pt>
    <dgm:pt modelId="{84BC85F6-3965-4288-B5AD-0A6332A814FA}" type="pres">
      <dgm:prSet presAssocID="{9FE974E5-519B-4D6B-8691-A5EE2298FE01}" presName="rootComposite" presStyleCnt="0"/>
      <dgm:spPr/>
    </dgm:pt>
    <dgm:pt modelId="{169613C1-4597-4448-A09F-431A426A76C0}" type="pres">
      <dgm:prSet presAssocID="{9FE974E5-519B-4D6B-8691-A5EE2298FE01}" presName="rootText" presStyleLbl="node2" presStyleIdx="4" presStyleCnt="8" custLinFactX="-31832" custLinFactNeighborX="-100000" custLinFactNeighborY="-64679">
        <dgm:presLayoutVars>
          <dgm:chPref val="3"/>
        </dgm:presLayoutVars>
      </dgm:prSet>
      <dgm:spPr/>
      <dgm:t>
        <a:bodyPr/>
        <a:lstStyle/>
        <a:p>
          <a:endParaRPr lang="es-MX"/>
        </a:p>
      </dgm:t>
    </dgm:pt>
    <dgm:pt modelId="{1FEAD4EF-F617-4E3D-8330-4C8E44DBED20}" type="pres">
      <dgm:prSet presAssocID="{9FE974E5-519B-4D6B-8691-A5EE2298FE01}" presName="rootConnector" presStyleLbl="node2" presStyleIdx="4" presStyleCnt="8"/>
      <dgm:spPr/>
      <dgm:t>
        <a:bodyPr/>
        <a:lstStyle/>
        <a:p>
          <a:endParaRPr lang="es-MX"/>
        </a:p>
      </dgm:t>
    </dgm:pt>
    <dgm:pt modelId="{8897F183-20A5-4F2D-AC06-6CB1234D4E97}" type="pres">
      <dgm:prSet presAssocID="{9FE974E5-519B-4D6B-8691-A5EE2298FE01}" presName="hierChild4" presStyleCnt="0"/>
      <dgm:spPr/>
    </dgm:pt>
    <dgm:pt modelId="{DC5FA726-8B86-4A4D-83D7-2AC21C9E54B3}" type="pres">
      <dgm:prSet presAssocID="{9FE974E5-519B-4D6B-8691-A5EE2298FE01}" presName="hierChild5" presStyleCnt="0"/>
      <dgm:spPr/>
    </dgm:pt>
    <dgm:pt modelId="{10E40E84-91B8-4BC2-90EF-4248DFE29373}" type="pres">
      <dgm:prSet presAssocID="{4B5803D2-2326-4D03-B1E4-7151FEBCBA49}" presName="Name64" presStyleLbl="parChTrans1D2" presStyleIdx="5" presStyleCnt="8"/>
      <dgm:spPr/>
      <dgm:t>
        <a:bodyPr/>
        <a:lstStyle/>
        <a:p>
          <a:endParaRPr lang="es-MX"/>
        </a:p>
      </dgm:t>
    </dgm:pt>
    <dgm:pt modelId="{EC4A3C08-F3A5-4081-8BBF-72B5E294A1D0}" type="pres">
      <dgm:prSet presAssocID="{320F957E-02E1-4C90-8D9F-562ABBAE8DE0}" presName="hierRoot2" presStyleCnt="0">
        <dgm:presLayoutVars>
          <dgm:hierBranch val="init"/>
        </dgm:presLayoutVars>
      </dgm:prSet>
      <dgm:spPr/>
    </dgm:pt>
    <dgm:pt modelId="{41A04C7E-19A3-459A-B2F8-854EFD939206}" type="pres">
      <dgm:prSet presAssocID="{320F957E-02E1-4C90-8D9F-562ABBAE8DE0}" presName="rootComposite" presStyleCnt="0"/>
      <dgm:spPr/>
    </dgm:pt>
    <dgm:pt modelId="{D4F1137F-215B-4D9A-AFAF-81E65DC60580}" type="pres">
      <dgm:prSet presAssocID="{320F957E-02E1-4C90-8D9F-562ABBAE8DE0}" presName="rootText" presStyleLbl="node2" presStyleIdx="5" presStyleCnt="8" custLinFactX="-31061" custLinFactNeighborX="-100000" custLinFactNeighborY="-42920">
        <dgm:presLayoutVars>
          <dgm:chPref val="3"/>
        </dgm:presLayoutVars>
      </dgm:prSet>
      <dgm:spPr/>
      <dgm:t>
        <a:bodyPr/>
        <a:lstStyle/>
        <a:p>
          <a:endParaRPr lang="es-MX"/>
        </a:p>
      </dgm:t>
    </dgm:pt>
    <dgm:pt modelId="{C54E6239-E675-45A0-9A02-2CADB3F73313}" type="pres">
      <dgm:prSet presAssocID="{320F957E-02E1-4C90-8D9F-562ABBAE8DE0}" presName="rootConnector" presStyleLbl="node2" presStyleIdx="5" presStyleCnt="8"/>
      <dgm:spPr/>
      <dgm:t>
        <a:bodyPr/>
        <a:lstStyle/>
        <a:p>
          <a:endParaRPr lang="es-MX"/>
        </a:p>
      </dgm:t>
    </dgm:pt>
    <dgm:pt modelId="{30145428-E05C-45E2-9FB4-BB3518142E79}" type="pres">
      <dgm:prSet presAssocID="{320F957E-02E1-4C90-8D9F-562ABBAE8DE0}" presName="hierChild4" presStyleCnt="0"/>
      <dgm:spPr/>
    </dgm:pt>
    <dgm:pt modelId="{F43ECB70-EDC7-4B38-81D5-583475C3F98B}" type="pres">
      <dgm:prSet presAssocID="{320F957E-02E1-4C90-8D9F-562ABBAE8DE0}" presName="hierChild5" presStyleCnt="0"/>
      <dgm:spPr/>
    </dgm:pt>
    <dgm:pt modelId="{726FB4C3-17D8-4AFB-8AC3-1E601D23A8EF}" type="pres">
      <dgm:prSet presAssocID="{CB3259C7-63BD-4509-AEE1-C7CE75F3492D}" presName="Name64" presStyleLbl="parChTrans1D2" presStyleIdx="6" presStyleCnt="8"/>
      <dgm:spPr/>
      <dgm:t>
        <a:bodyPr/>
        <a:lstStyle/>
        <a:p>
          <a:endParaRPr lang="es-MX"/>
        </a:p>
      </dgm:t>
    </dgm:pt>
    <dgm:pt modelId="{54845957-43AD-4B3E-83EF-D46CEFB5A1B5}" type="pres">
      <dgm:prSet presAssocID="{F1128A38-3EF3-45B1-94AF-4A59AF1682A5}" presName="hierRoot2" presStyleCnt="0">
        <dgm:presLayoutVars>
          <dgm:hierBranch val="init"/>
        </dgm:presLayoutVars>
      </dgm:prSet>
      <dgm:spPr/>
    </dgm:pt>
    <dgm:pt modelId="{D394019B-BB50-4768-A31F-F5B60C76CE71}" type="pres">
      <dgm:prSet presAssocID="{F1128A38-3EF3-45B1-94AF-4A59AF1682A5}" presName="rootComposite" presStyleCnt="0"/>
      <dgm:spPr/>
    </dgm:pt>
    <dgm:pt modelId="{3E3C0C0D-61E8-4C57-9824-C7F68F58CCB2}" type="pres">
      <dgm:prSet presAssocID="{F1128A38-3EF3-45B1-94AF-4A59AF1682A5}" presName="rootText" presStyleLbl="node2" presStyleIdx="6" presStyleCnt="8" custLinFactX="-47232" custLinFactNeighborX="-100000" custLinFactNeighborY="61661">
        <dgm:presLayoutVars>
          <dgm:chPref val="3"/>
        </dgm:presLayoutVars>
      </dgm:prSet>
      <dgm:spPr/>
      <dgm:t>
        <a:bodyPr/>
        <a:lstStyle/>
        <a:p>
          <a:endParaRPr lang="es-MX"/>
        </a:p>
      </dgm:t>
    </dgm:pt>
    <dgm:pt modelId="{12C7D519-8F18-441D-BFE3-7BB1F6D5B665}" type="pres">
      <dgm:prSet presAssocID="{F1128A38-3EF3-45B1-94AF-4A59AF1682A5}" presName="rootConnector" presStyleLbl="node2" presStyleIdx="6" presStyleCnt="8"/>
      <dgm:spPr/>
      <dgm:t>
        <a:bodyPr/>
        <a:lstStyle/>
        <a:p>
          <a:endParaRPr lang="es-MX"/>
        </a:p>
      </dgm:t>
    </dgm:pt>
    <dgm:pt modelId="{FCF9393A-865D-4166-8E0D-97E84D145E7B}" type="pres">
      <dgm:prSet presAssocID="{F1128A38-3EF3-45B1-94AF-4A59AF1682A5}" presName="hierChild4" presStyleCnt="0"/>
      <dgm:spPr/>
    </dgm:pt>
    <dgm:pt modelId="{1B611604-C02B-447C-A55B-90C86AD0B5FB}" type="pres">
      <dgm:prSet presAssocID="{F1128A38-3EF3-45B1-94AF-4A59AF1682A5}" presName="hierChild5" presStyleCnt="0"/>
      <dgm:spPr/>
    </dgm:pt>
    <dgm:pt modelId="{746311B1-CCFC-4570-B66B-ABFC3BC887B0}" type="pres">
      <dgm:prSet presAssocID="{52A65248-72E9-4ADA-B839-8994A5D994DD}" presName="Name64" presStyleLbl="parChTrans1D2" presStyleIdx="7" presStyleCnt="8"/>
      <dgm:spPr/>
      <dgm:t>
        <a:bodyPr/>
        <a:lstStyle/>
        <a:p>
          <a:endParaRPr lang="es-MX"/>
        </a:p>
      </dgm:t>
    </dgm:pt>
    <dgm:pt modelId="{1C8EC5BB-B70C-4D39-8B15-BF702C019F25}" type="pres">
      <dgm:prSet presAssocID="{F93EB5F3-7D33-4699-A701-63DB9BBD892F}" presName="hierRoot2" presStyleCnt="0">
        <dgm:presLayoutVars>
          <dgm:hierBranch val="init"/>
        </dgm:presLayoutVars>
      </dgm:prSet>
      <dgm:spPr/>
    </dgm:pt>
    <dgm:pt modelId="{FB139224-CD3F-47D3-8FF5-18E11BBFE232}" type="pres">
      <dgm:prSet presAssocID="{F93EB5F3-7D33-4699-A701-63DB9BBD892F}" presName="rootComposite" presStyleCnt="0"/>
      <dgm:spPr/>
    </dgm:pt>
    <dgm:pt modelId="{5ECE9BCD-0A87-468F-9EE5-74ED0DD651E6}" type="pres">
      <dgm:prSet presAssocID="{F93EB5F3-7D33-4699-A701-63DB9BBD892F}" presName="rootText" presStyleLbl="node2" presStyleIdx="7" presStyleCnt="8" custLinFactX="-63905" custLinFactY="-300000" custLinFactNeighborX="-100000" custLinFactNeighborY="-345593">
        <dgm:presLayoutVars>
          <dgm:chPref val="3"/>
        </dgm:presLayoutVars>
      </dgm:prSet>
      <dgm:spPr/>
      <dgm:t>
        <a:bodyPr/>
        <a:lstStyle/>
        <a:p>
          <a:endParaRPr lang="es-MX"/>
        </a:p>
      </dgm:t>
    </dgm:pt>
    <dgm:pt modelId="{A5F89D7C-2C32-40BF-9779-C4A301B57F9B}" type="pres">
      <dgm:prSet presAssocID="{F93EB5F3-7D33-4699-A701-63DB9BBD892F}" presName="rootConnector" presStyleLbl="node2" presStyleIdx="7" presStyleCnt="8"/>
      <dgm:spPr/>
      <dgm:t>
        <a:bodyPr/>
        <a:lstStyle/>
        <a:p>
          <a:endParaRPr lang="es-MX"/>
        </a:p>
      </dgm:t>
    </dgm:pt>
    <dgm:pt modelId="{2D0C1A4A-917A-45CF-B810-09B541E4B388}" type="pres">
      <dgm:prSet presAssocID="{F93EB5F3-7D33-4699-A701-63DB9BBD892F}" presName="hierChild4" presStyleCnt="0"/>
      <dgm:spPr/>
    </dgm:pt>
    <dgm:pt modelId="{A2231EA4-6F1B-4C3A-8679-170082F880DD}" type="pres">
      <dgm:prSet presAssocID="{F93EB5F3-7D33-4699-A701-63DB9BBD892F}" presName="hierChild5" presStyleCnt="0"/>
      <dgm:spPr/>
    </dgm:pt>
    <dgm:pt modelId="{9FE3FE67-C7F1-4267-A630-020CA35A6292}" type="pres">
      <dgm:prSet presAssocID="{F89CA4F6-969F-46CB-A55E-C77EBEFC68E9}" presName="hierChild3" presStyleCnt="0"/>
      <dgm:spPr/>
    </dgm:pt>
  </dgm:ptLst>
  <dgm:cxnLst>
    <dgm:cxn modelId="{C0E8178A-6580-4665-8A50-73E30803AA8E}" type="presOf" srcId="{320F957E-02E1-4C90-8D9F-562ABBAE8DE0}" destId="{C54E6239-E675-45A0-9A02-2CADB3F73313}" srcOrd="1" destOrd="0" presId="urn:microsoft.com/office/officeart/2009/3/layout/HorizontalOrganizationChart"/>
    <dgm:cxn modelId="{75458330-F803-44BE-A400-AB6A764EA03B}" type="presOf" srcId="{7C0E702A-32AE-4919-9192-BF9428A6A7E8}" destId="{2C26CEEF-152D-4E29-9FF6-14A56B44C88E}" srcOrd="1" destOrd="0" presId="urn:microsoft.com/office/officeart/2009/3/layout/HorizontalOrganizationChart"/>
    <dgm:cxn modelId="{AB8E1736-C5A4-4ABB-9C10-E2A954E550B9}" type="presOf" srcId="{F93EB5F3-7D33-4699-A701-63DB9BBD892F}" destId="{A5F89D7C-2C32-40BF-9779-C4A301B57F9B}" srcOrd="1" destOrd="0" presId="urn:microsoft.com/office/officeart/2009/3/layout/HorizontalOrganizationChart"/>
    <dgm:cxn modelId="{19FBA529-895C-4718-BAC1-24FE747A9D2E}" type="presOf" srcId="{9FE974E5-519B-4D6B-8691-A5EE2298FE01}" destId="{169613C1-4597-4448-A09F-431A426A76C0}" srcOrd="0" destOrd="0" presId="urn:microsoft.com/office/officeart/2009/3/layout/HorizontalOrganizationChart"/>
    <dgm:cxn modelId="{7076A92E-6B74-4CE2-B394-4BB0C86474FC}" srcId="{F89CA4F6-969F-46CB-A55E-C77EBEFC68E9}" destId="{F1128A38-3EF3-45B1-94AF-4A59AF1682A5}" srcOrd="2" destOrd="0" parTransId="{CB3259C7-63BD-4509-AEE1-C7CE75F3492D}" sibTransId="{8E48787B-605C-4F44-83C1-3D9EFFB58FA7}"/>
    <dgm:cxn modelId="{8BF914F9-059B-4E35-B994-85F96406381C}" type="presOf" srcId="{52A65248-72E9-4ADA-B839-8994A5D994DD}" destId="{746311B1-CCFC-4570-B66B-ABFC3BC887B0}" srcOrd="0" destOrd="0" presId="urn:microsoft.com/office/officeart/2009/3/layout/HorizontalOrganizationChart"/>
    <dgm:cxn modelId="{6249123B-23C8-43EE-B1ED-0D1FF27B9B74}" srcId="{1B163BFD-E234-4FA2-80E4-D5FAC0BEA8C4}" destId="{F89CA4F6-969F-46CB-A55E-C77EBEFC68E9}" srcOrd="1" destOrd="0" parTransId="{22F8217E-5597-4786-A5A4-D555D56B6DE9}" sibTransId="{2BF18260-F064-4C06-AFA4-5CBD9492960D}"/>
    <dgm:cxn modelId="{CBD83812-8678-4BD8-872F-56C35A29E36A}" type="presOf" srcId="{C7AEDDDC-1FE0-4D84-A134-FA8F5669243A}" destId="{C7399BD5-D3EC-4BF2-8927-2119D90439AB}" srcOrd="0" destOrd="0" presId="urn:microsoft.com/office/officeart/2009/3/layout/HorizontalOrganizationChart"/>
    <dgm:cxn modelId="{83CC3FEC-6F36-4F63-B226-E010BB481F44}" type="presOf" srcId="{F89CA4F6-969F-46CB-A55E-C77EBEFC68E9}" destId="{7E60498D-4CDB-4C15-BF5A-21EC83D56A4E}" srcOrd="0" destOrd="0" presId="urn:microsoft.com/office/officeart/2009/3/layout/HorizontalOrganizationChart"/>
    <dgm:cxn modelId="{9C2E1CBD-D7E4-41D6-BD6D-B67EA321D467}" srcId="{F89CA4F6-969F-46CB-A55E-C77EBEFC68E9}" destId="{F93EB5F3-7D33-4699-A701-63DB9BBD892F}" srcOrd="3" destOrd="0" parTransId="{52A65248-72E9-4ADA-B839-8994A5D994DD}" sibTransId="{6C86C3FA-3D86-41B0-86BD-021E6C276058}"/>
    <dgm:cxn modelId="{C3635601-E041-45FC-810A-CEFCBDF1773F}" srcId="{C7AEDDDC-1FE0-4D84-A134-FA8F5669243A}" destId="{9BB25D03-F0C9-43DC-8D3D-04333F5DA9E9}" srcOrd="0" destOrd="0" parTransId="{2FB57D6E-A4C5-4A53-A3EB-A2E5591A6B5D}" sibTransId="{7FC8DE1B-8721-4EB8-B22E-B39840467469}"/>
    <dgm:cxn modelId="{27E05F9E-E2A6-4120-92B6-83E24AD433AF}" type="presOf" srcId="{2FB57D6E-A4C5-4A53-A3EB-A2E5591A6B5D}" destId="{3C3DA882-5B47-4873-AA84-134322712B4D}" srcOrd="0" destOrd="0" presId="urn:microsoft.com/office/officeart/2009/3/layout/HorizontalOrganizationChart"/>
    <dgm:cxn modelId="{CD3B94ED-E946-4F82-8D1B-A6D8E411C3F2}" type="presOf" srcId="{F93EB5F3-7D33-4699-A701-63DB9BBD892F}" destId="{5ECE9BCD-0A87-468F-9EE5-74ED0DD651E6}" srcOrd="0" destOrd="0" presId="urn:microsoft.com/office/officeart/2009/3/layout/HorizontalOrganizationChart"/>
    <dgm:cxn modelId="{1329A3A0-31DA-4D1E-AF19-5AE8600CC2F2}" type="presOf" srcId="{A3D0D1D5-A7F4-4D40-9652-4D67CBA7EB46}" destId="{FCA852B1-5361-4A00-825A-335912783CA7}" srcOrd="0" destOrd="0" presId="urn:microsoft.com/office/officeart/2009/3/layout/HorizontalOrganizationChart"/>
    <dgm:cxn modelId="{7604A7A8-0027-4A17-B29C-5C1206F367B1}" type="presOf" srcId="{9BB25D03-F0C9-43DC-8D3D-04333F5DA9E9}" destId="{D8434413-03F2-4B4E-ADAF-C386454023C9}" srcOrd="1" destOrd="0" presId="urn:microsoft.com/office/officeart/2009/3/layout/HorizontalOrganizationChart"/>
    <dgm:cxn modelId="{7F562B71-7661-4C26-90BE-FB988BFD72B3}" type="presOf" srcId="{A3D0D1D5-A7F4-4D40-9652-4D67CBA7EB46}" destId="{44597CDC-B77A-46E4-A144-DC4260972F27}" srcOrd="1" destOrd="0" presId="urn:microsoft.com/office/officeart/2009/3/layout/HorizontalOrganizationChart"/>
    <dgm:cxn modelId="{E9C7A04A-DAD0-49D2-A5E0-839B19BE6166}" type="presOf" srcId="{FFB705ED-8C7C-4C87-9483-CF96B26716AC}" destId="{0AE9EB2F-7659-475D-B0A2-2B98DC192EE5}" srcOrd="0" destOrd="0" presId="urn:microsoft.com/office/officeart/2009/3/layout/HorizontalOrganizationChart"/>
    <dgm:cxn modelId="{5D4A7B57-1A64-4D8E-90CB-E6D2381B48D5}" type="presOf" srcId="{49AE7195-7BF0-4211-A602-0F064707E7E8}" destId="{1B27184B-69C0-4665-87B4-574D431524B1}" srcOrd="0" destOrd="0" presId="urn:microsoft.com/office/officeart/2009/3/layout/HorizontalOrganizationChart"/>
    <dgm:cxn modelId="{C514DFAB-9AF4-443B-944B-AB525BB3E928}" type="presOf" srcId="{C4602372-0213-417A-92E6-A49A640DD0F6}" destId="{1BB52584-C558-4651-A086-7D07FE431E18}" srcOrd="0" destOrd="0" presId="urn:microsoft.com/office/officeart/2009/3/layout/HorizontalOrganizationChart"/>
    <dgm:cxn modelId="{7E9CECA1-B772-450C-91CE-F368CD6A389A}" srcId="{C7AEDDDC-1FE0-4D84-A134-FA8F5669243A}" destId="{FFB705ED-8C7C-4C87-9483-CF96B26716AC}" srcOrd="3" destOrd="0" parTransId="{C4602372-0213-417A-92E6-A49A640DD0F6}" sibTransId="{BEA051E9-8935-463B-BA3A-82DB494C2803}"/>
    <dgm:cxn modelId="{883CA99B-0DDD-43B0-829E-F8A879E3C8C2}" type="presOf" srcId="{1B163BFD-E234-4FA2-80E4-D5FAC0BEA8C4}" destId="{11C01786-EC6C-4DE3-95D0-E96F4C598730}" srcOrd="0" destOrd="0" presId="urn:microsoft.com/office/officeart/2009/3/layout/HorizontalOrganizationChart"/>
    <dgm:cxn modelId="{3C3706AE-E4E4-4705-A60B-8429ECA15D6D}" srcId="{C7AEDDDC-1FE0-4D84-A134-FA8F5669243A}" destId="{A3D0D1D5-A7F4-4D40-9652-4D67CBA7EB46}" srcOrd="1" destOrd="0" parTransId="{FCF85BBF-B36B-4CDC-97B4-B7BEFD7F7288}" sibTransId="{E64C0D29-0090-4526-A4F9-02101C1FC77D}"/>
    <dgm:cxn modelId="{F398257B-8DE1-4754-A1A8-5362F37F6F0B}" type="presOf" srcId="{F89CA4F6-969F-46CB-A55E-C77EBEFC68E9}" destId="{6D0C9086-12BB-44E4-B168-6898E373A929}" srcOrd="1" destOrd="0" presId="urn:microsoft.com/office/officeart/2009/3/layout/HorizontalOrganizationChart"/>
    <dgm:cxn modelId="{414BB19D-5245-4255-986A-4873B9D82BC6}" type="presOf" srcId="{4B5803D2-2326-4D03-B1E4-7151FEBCBA49}" destId="{10E40E84-91B8-4BC2-90EF-4248DFE29373}" srcOrd="0" destOrd="0" presId="urn:microsoft.com/office/officeart/2009/3/layout/HorizontalOrganizationChart"/>
    <dgm:cxn modelId="{C545B901-173A-4BDD-B8DE-2A5611BAC41B}" srcId="{1B163BFD-E234-4FA2-80E4-D5FAC0BEA8C4}" destId="{C7AEDDDC-1FE0-4D84-A134-FA8F5669243A}" srcOrd="0" destOrd="0" parTransId="{A9611AAE-F3B3-4695-B5C6-6384605EECB2}" sibTransId="{9972B0FC-050B-4737-BB1B-C8C07BAC9EB4}"/>
    <dgm:cxn modelId="{10E8069E-C9B3-47FC-9724-819A23A580BE}" type="presOf" srcId="{F1128A38-3EF3-45B1-94AF-4A59AF1682A5}" destId="{12C7D519-8F18-441D-BFE3-7BB1F6D5B665}" srcOrd="1" destOrd="0" presId="urn:microsoft.com/office/officeart/2009/3/layout/HorizontalOrganizationChart"/>
    <dgm:cxn modelId="{AD03317F-2996-4DF0-A130-6CE763CABD4F}" type="presOf" srcId="{FFB705ED-8C7C-4C87-9483-CF96B26716AC}" destId="{3AD6CC1A-AF06-441B-A261-52798969D6B2}" srcOrd="1" destOrd="0" presId="urn:microsoft.com/office/officeart/2009/3/layout/HorizontalOrganizationChart"/>
    <dgm:cxn modelId="{1F63A11B-0BA5-4B3D-A0AE-5E9A07A8F240}" type="presOf" srcId="{9FE974E5-519B-4D6B-8691-A5EE2298FE01}" destId="{1FEAD4EF-F617-4E3D-8330-4C8E44DBED20}" srcOrd="1" destOrd="0" presId="urn:microsoft.com/office/officeart/2009/3/layout/HorizontalOrganizationChart"/>
    <dgm:cxn modelId="{3E13A538-8B64-4A92-8F8A-8C9DC762CE7C}" type="presOf" srcId="{320F957E-02E1-4C90-8D9F-562ABBAE8DE0}" destId="{D4F1137F-215B-4D9A-AFAF-81E65DC60580}" srcOrd="0" destOrd="0" presId="urn:microsoft.com/office/officeart/2009/3/layout/HorizontalOrganizationChart"/>
    <dgm:cxn modelId="{3D06BB69-3B5B-4E1D-B861-8F66975DD6C2}" srcId="{C7AEDDDC-1FE0-4D84-A134-FA8F5669243A}" destId="{7C0E702A-32AE-4919-9192-BF9428A6A7E8}" srcOrd="2" destOrd="0" parTransId="{040BBFC7-D52D-487D-BDB7-6BC7082827C8}" sibTransId="{20BBEAE4-6313-4E45-97A0-C4D03A3F9FCE}"/>
    <dgm:cxn modelId="{7990BB4C-C903-4C20-930A-61BAD12AEB6A}" type="presOf" srcId="{7C0E702A-32AE-4919-9192-BF9428A6A7E8}" destId="{F75EC22D-BEBE-4D78-8200-EA3D5841E4A5}" srcOrd="0" destOrd="0" presId="urn:microsoft.com/office/officeart/2009/3/layout/HorizontalOrganizationChart"/>
    <dgm:cxn modelId="{FEA4A2FC-A08A-4FBB-B50C-C6EC857269D5}" type="presOf" srcId="{F1128A38-3EF3-45B1-94AF-4A59AF1682A5}" destId="{3E3C0C0D-61E8-4C57-9824-C7F68F58CCB2}" srcOrd="0" destOrd="0" presId="urn:microsoft.com/office/officeart/2009/3/layout/HorizontalOrganizationChart"/>
    <dgm:cxn modelId="{7666EAF0-038C-401C-B651-541D296E4A9F}" srcId="{F89CA4F6-969F-46CB-A55E-C77EBEFC68E9}" destId="{9FE974E5-519B-4D6B-8691-A5EE2298FE01}" srcOrd="0" destOrd="0" parTransId="{49AE7195-7BF0-4211-A602-0F064707E7E8}" sibTransId="{C383C885-4BF6-443A-A593-7C796A4DE1A3}"/>
    <dgm:cxn modelId="{4EF4D2A1-0048-4FA4-8BE6-15341A649601}" type="presOf" srcId="{040BBFC7-D52D-487D-BDB7-6BC7082827C8}" destId="{33F5BF82-D9E0-4063-9B68-B74C5B2C183E}" srcOrd="0" destOrd="0" presId="urn:microsoft.com/office/officeart/2009/3/layout/HorizontalOrganizationChart"/>
    <dgm:cxn modelId="{5FD3EDA8-1060-4943-810C-97898FAF8AE5}" type="presOf" srcId="{C7AEDDDC-1FE0-4D84-A134-FA8F5669243A}" destId="{0945CC03-5566-47DF-8F8E-70446C9A2035}" srcOrd="1" destOrd="0" presId="urn:microsoft.com/office/officeart/2009/3/layout/HorizontalOrganizationChart"/>
    <dgm:cxn modelId="{154AEB25-B82E-477C-A27E-E727D8A195CF}" srcId="{F89CA4F6-969F-46CB-A55E-C77EBEFC68E9}" destId="{320F957E-02E1-4C90-8D9F-562ABBAE8DE0}" srcOrd="1" destOrd="0" parTransId="{4B5803D2-2326-4D03-B1E4-7151FEBCBA49}" sibTransId="{9E694BBD-8E89-4769-8415-E13D265C4D17}"/>
    <dgm:cxn modelId="{34EBB426-5F89-4E21-93F3-C730D6F144B4}" type="presOf" srcId="{9BB25D03-F0C9-43DC-8D3D-04333F5DA9E9}" destId="{47250105-9251-41DE-A046-E8EABF30D72F}" srcOrd="0" destOrd="0" presId="urn:microsoft.com/office/officeart/2009/3/layout/HorizontalOrganizationChart"/>
    <dgm:cxn modelId="{6A3C6419-57B3-4671-BDB9-211E804E6A4E}" type="presOf" srcId="{CB3259C7-63BD-4509-AEE1-C7CE75F3492D}" destId="{726FB4C3-17D8-4AFB-8AC3-1E601D23A8EF}" srcOrd="0" destOrd="0" presId="urn:microsoft.com/office/officeart/2009/3/layout/HorizontalOrganizationChart"/>
    <dgm:cxn modelId="{28DCBA0D-178A-410D-B2D9-D5C56F4D9D08}" type="presOf" srcId="{FCF85BBF-B36B-4CDC-97B4-B7BEFD7F7288}" destId="{F7D48748-9A66-431A-90DB-76B74EA6D6EF}" srcOrd="0" destOrd="0" presId="urn:microsoft.com/office/officeart/2009/3/layout/HorizontalOrganizationChart"/>
    <dgm:cxn modelId="{6FC2575C-7222-4DAD-8EAD-C36F27C4C988}" type="presParOf" srcId="{11C01786-EC6C-4DE3-95D0-E96F4C598730}" destId="{E47DC99C-5B3B-4C9A-99FE-C2E83A180F97}" srcOrd="0" destOrd="0" presId="urn:microsoft.com/office/officeart/2009/3/layout/HorizontalOrganizationChart"/>
    <dgm:cxn modelId="{DF2EE75A-03E6-46C9-8974-B1BB136A6414}" type="presParOf" srcId="{E47DC99C-5B3B-4C9A-99FE-C2E83A180F97}" destId="{8C272924-819C-4AA7-AF9A-20B8CDE08434}" srcOrd="0" destOrd="0" presId="urn:microsoft.com/office/officeart/2009/3/layout/HorizontalOrganizationChart"/>
    <dgm:cxn modelId="{D0EAD7CF-C226-4C31-BBD0-5648690DB179}" type="presParOf" srcId="{8C272924-819C-4AA7-AF9A-20B8CDE08434}" destId="{C7399BD5-D3EC-4BF2-8927-2119D90439AB}" srcOrd="0" destOrd="0" presId="urn:microsoft.com/office/officeart/2009/3/layout/HorizontalOrganizationChart"/>
    <dgm:cxn modelId="{EAB66F74-CCED-4AF6-B37A-FCB94E5711B3}" type="presParOf" srcId="{8C272924-819C-4AA7-AF9A-20B8CDE08434}" destId="{0945CC03-5566-47DF-8F8E-70446C9A2035}" srcOrd="1" destOrd="0" presId="urn:microsoft.com/office/officeart/2009/3/layout/HorizontalOrganizationChart"/>
    <dgm:cxn modelId="{661D6D63-399B-4732-AD6B-BF83A67C8246}" type="presParOf" srcId="{E47DC99C-5B3B-4C9A-99FE-C2E83A180F97}" destId="{97097F47-F678-4657-A98E-F8445BD98B53}" srcOrd="1" destOrd="0" presId="urn:microsoft.com/office/officeart/2009/3/layout/HorizontalOrganizationChart"/>
    <dgm:cxn modelId="{F254E7CC-CA2A-4BCB-B455-3AA08B0818AC}" type="presParOf" srcId="{97097F47-F678-4657-A98E-F8445BD98B53}" destId="{3C3DA882-5B47-4873-AA84-134322712B4D}" srcOrd="0" destOrd="0" presId="urn:microsoft.com/office/officeart/2009/3/layout/HorizontalOrganizationChart"/>
    <dgm:cxn modelId="{EEEC2978-7314-41AD-BAC0-E54B42C6DCD9}" type="presParOf" srcId="{97097F47-F678-4657-A98E-F8445BD98B53}" destId="{AC369629-2830-4C6D-8ED0-94499DDA20A7}" srcOrd="1" destOrd="0" presId="urn:microsoft.com/office/officeart/2009/3/layout/HorizontalOrganizationChart"/>
    <dgm:cxn modelId="{7A163BEE-8775-4F18-BFED-FF587387206C}" type="presParOf" srcId="{AC369629-2830-4C6D-8ED0-94499DDA20A7}" destId="{AB390E9A-CD96-4565-91D8-DAE32726BF9A}" srcOrd="0" destOrd="0" presId="urn:microsoft.com/office/officeart/2009/3/layout/HorizontalOrganizationChart"/>
    <dgm:cxn modelId="{465DA6C4-79A7-4A15-892C-FA8F5699125B}" type="presParOf" srcId="{AB390E9A-CD96-4565-91D8-DAE32726BF9A}" destId="{47250105-9251-41DE-A046-E8EABF30D72F}" srcOrd="0" destOrd="0" presId="urn:microsoft.com/office/officeart/2009/3/layout/HorizontalOrganizationChart"/>
    <dgm:cxn modelId="{0504528D-15CB-45D1-86F2-AADE2B812812}" type="presParOf" srcId="{AB390E9A-CD96-4565-91D8-DAE32726BF9A}" destId="{D8434413-03F2-4B4E-ADAF-C386454023C9}" srcOrd="1" destOrd="0" presId="urn:microsoft.com/office/officeart/2009/3/layout/HorizontalOrganizationChart"/>
    <dgm:cxn modelId="{D49029CC-7D7C-4ADD-A155-9CDDD23CFFDD}" type="presParOf" srcId="{AC369629-2830-4C6D-8ED0-94499DDA20A7}" destId="{0327B3DE-93B6-4170-B73D-2EDE386815ED}" srcOrd="1" destOrd="0" presId="urn:microsoft.com/office/officeart/2009/3/layout/HorizontalOrganizationChart"/>
    <dgm:cxn modelId="{BE2A9814-FDA7-4CE7-84B7-41D54A143918}" type="presParOf" srcId="{AC369629-2830-4C6D-8ED0-94499DDA20A7}" destId="{0F60E3B8-06E5-40FB-B594-CD5407FC00E8}" srcOrd="2" destOrd="0" presId="urn:microsoft.com/office/officeart/2009/3/layout/HorizontalOrganizationChart"/>
    <dgm:cxn modelId="{C9C36739-1925-4456-8316-33DD619052D4}" type="presParOf" srcId="{97097F47-F678-4657-A98E-F8445BD98B53}" destId="{F7D48748-9A66-431A-90DB-76B74EA6D6EF}" srcOrd="2" destOrd="0" presId="urn:microsoft.com/office/officeart/2009/3/layout/HorizontalOrganizationChart"/>
    <dgm:cxn modelId="{03C66A8B-B377-499A-924F-7BAC6683D4CE}" type="presParOf" srcId="{97097F47-F678-4657-A98E-F8445BD98B53}" destId="{08A12C8A-B6E2-4953-B6FB-5C9C53B08328}" srcOrd="3" destOrd="0" presId="urn:microsoft.com/office/officeart/2009/3/layout/HorizontalOrganizationChart"/>
    <dgm:cxn modelId="{C96FAD4D-A6AA-412B-A536-0BFC44985505}" type="presParOf" srcId="{08A12C8A-B6E2-4953-B6FB-5C9C53B08328}" destId="{FB212510-42F9-451B-9967-0E3DFE8E0A94}" srcOrd="0" destOrd="0" presId="urn:microsoft.com/office/officeart/2009/3/layout/HorizontalOrganizationChart"/>
    <dgm:cxn modelId="{CD40B116-1C20-4C1B-9529-20BDF9898E9F}" type="presParOf" srcId="{FB212510-42F9-451B-9967-0E3DFE8E0A94}" destId="{FCA852B1-5361-4A00-825A-335912783CA7}" srcOrd="0" destOrd="0" presId="urn:microsoft.com/office/officeart/2009/3/layout/HorizontalOrganizationChart"/>
    <dgm:cxn modelId="{C079FCC8-7328-4350-82F9-39F7C9201201}" type="presParOf" srcId="{FB212510-42F9-451B-9967-0E3DFE8E0A94}" destId="{44597CDC-B77A-46E4-A144-DC4260972F27}" srcOrd="1" destOrd="0" presId="urn:microsoft.com/office/officeart/2009/3/layout/HorizontalOrganizationChart"/>
    <dgm:cxn modelId="{0544E951-8353-46ED-A8AC-BC309FB7359F}" type="presParOf" srcId="{08A12C8A-B6E2-4953-B6FB-5C9C53B08328}" destId="{F368FD43-1687-42E8-A8AE-EF67EE135C6D}" srcOrd="1" destOrd="0" presId="urn:microsoft.com/office/officeart/2009/3/layout/HorizontalOrganizationChart"/>
    <dgm:cxn modelId="{01310E96-BCB7-4058-9B16-A6920B4E1AAC}" type="presParOf" srcId="{08A12C8A-B6E2-4953-B6FB-5C9C53B08328}" destId="{20E2C8DF-0E8E-438B-B984-7198FDC47AFE}" srcOrd="2" destOrd="0" presId="urn:microsoft.com/office/officeart/2009/3/layout/HorizontalOrganizationChart"/>
    <dgm:cxn modelId="{ACEBA53A-4F1B-4FF9-8C6F-7AD584F68DC9}" type="presParOf" srcId="{97097F47-F678-4657-A98E-F8445BD98B53}" destId="{33F5BF82-D9E0-4063-9B68-B74C5B2C183E}" srcOrd="4" destOrd="0" presId="urn:microsoft.com/office/officeart/2009/3/layout/HorizontalOrganizationChart"/>
    <dgm:cxn modelId="{0E02E766-03A2-4608-9AB3-C9956E1724E7}" type="presParOf" srcId="{97097F47-F678-4657-A98E-F8445BD98B53}" destId="{FEB69D53-C99E-4F73-875F-DCD3C98E0682}" srcOrd="5" destOrd="0" presId="urn:microsoft.com/office/officeart/2009/3/layout/HorizontalOrganizationChart"/>
    <dgm:cxn modelId="{4E2F2B6D-0EE1-40F7-A897-7FC2A496AB64}" type="presParOf" srcId="{FEB69D53-C99E-4F73-875F-DCD3C98E0682}" destId="{079D6F8A-657B-4B25-99D2-C94736E32EE1}" srcOrd="0" destOrd="0" presId="urn:microsoft.com/office/officeart/2009/3/layout/HorizontalOrganizationChart"/>
    <dgm:cxn modelId="{D0AD6851-1B4D-443D-94E4-9558A71407D9}" type="presParOf" srcId="{079D6F8A-657B-4B25-99D2-C94736E32EE1}" destId="{F75EC22D-BEBE-4D78-8200-EA3D5841E4A5}" srcOrd="0" destOrd="0" presId="urn:microsoft.com/office/officeart/2009/3/layout/HorizontalOrganizationChart"/>
    <dgm:cxn modelId="{F6E8FFFF-1C04-4416-BF83-721761F00CC3}" type="presParOf" srcId="{079D6F8A-657B-4B25-99D2-C94736E32EE1}" destId="{2C26CEEF-152D-4E29-9FF6-14A56B44C88E}" srcOrd="1" destOrd="0" presId="urn:microsoft.com/office/officeart/2009/3/layout/HorizontalOrganizationChart"/>
    <dgm:cxn modelId="{2FE02763-ABA3-4F2B-91F5-E64AB7F29F8B}" type="presParOf" srcId="{FEB69D53-C99E-4F73-875F-DCD3C98E0682}" destId="{CB2AEC34-BDC1-4424-9A93-92DA46771BD8}" srcOrd="1" destOrd="0" presId="urn:microsoft.com/office/officeart/2009/3/layout/HorizontalOrganizationChart"/>
    <dgm:cxn modelId="{6D5C263D-74E2-40D3-B554-744F91A3CEFE}" type="presParOf" srcId="{FEB69D53-C99E-4F73-875F-DCD3C98E0682}" destId="{BA8978DD-E71F-473F-96E1-D00D72F5B5F0}" srcOrd="2" destOrd="0" presId="urn:microsoft.com/office/officeart/2009/3/layout/HorizontalOrganizationChart"/>
    <dgm:cxn modelId="{84B73984-B89C-4E0D-9E98-8906D30C6F3C}" type="presParOf" srcId="{97097F47-F678-4657-A98E-F8445BD98B53}" destId="{1BB52584-C558-4651-A086-7D07FE431E18}" srcOrd="6" destOrd="0" presId="urn:microsoft.com/office/officeart/2009/3/layout/HorizontalOrganizationChart"/>
    <dgm:cxn modelId="{B625274A-1C54-48BE-B36F-DA6C3288AF1F}" type="presParOf" srcId="{97097F47-F678-4657-A98E-F8445BD98B53}" destId="{B8D33AD7-78A4-42BA-BEBD-5DDCEF947309}" srcOrd="7" destOrd="0" presId="urn:microsoft.com/office/officeart/2009/3/layout/HorizontalOrganizationChart"/>
    <dgm:cxn modelId="{695C6DEB-9129-4312-A634-90DCD8AFEE99}" type="presParOf" srcId="{B8D33AD7-78A4-42BA-BEBD-5DDCEF947309}" destId="{1B79116A-4B79-44F3-95F3-721FD5AD4C24}" srcOrd="0" destOrd="0" presId="urn:microsoft.com/office/officeart/2009/3/layout/HorizontalOrganizationChart"/>
    <dgm:cxn modelId="{64BE32C3-61A2-4D96-832D-0CC3C70E8F48}" type="presParOf" srcId="{1B79116A-4B79-44F3-95F3-721FD5AD4C24}" destId="{0AE9EB2F-7659-475D-B0A2-2B98DC192EE5}" srcOrd="0" destOrd="0" presId="urn:microsoft.com/office/officeart/2009/3/layout/HorizontalOrganizationChart"/>
    <dgm:cxn modelId="{FA995092-D777-43B9-8386-4864ACE330E0}" type="presParOf" srcId="{1B79116A-4B79-44F3-95F3-721FD5AD4C24}" destId="{3AD6CC1A-AF06-441B-A261-52798969D6B2}" srcOrd="1" destOrd="0" presId="urn:microsoft.com/office/officeart/2009/3/layout/HorizontalOrganizationChart"/>
    <dgm:cxn modelId="{08A8F080-53BF-416E-8118-E2D16C996A4B}" type="presParOf" srcId="{B8D33AD7-78A4-42BA-BEBD-5DDCEF947309}" destId="{AF76490F-6F04-481A-98A7-B704B83D6768}" srcOrd="1" destOrd="0" presId="urn:microsoft.com/office/officeart/2009/3/layout/HorizontalOrganizationChart"/>
    <dgm:cxn modelId="{8FAD52D7-7EDB-4D96-A034-0EDF15B7BAD9}" type="presParOf" srcId="{B8D33AD7-78A4-42BA-BEBD-5DDCEF947309}" destId="{0E720754-ECA1-4781-8154-0E8B10641574}" srcOrd="2" destOrd="0" presId="urn:microsoft.com/office/officeart/2009/3/layout/HorizontalOrganizationChart"/>
    <dgm:cxn modelId="{B5F0F913-FC21-4658-9BBD-69960FB90FD8}" type="presParOf" srcId="{E47DC99C-5B3B-4C9A-99FE-C2E83A180F97}" destId="{718E87AE-43C5-4E51-9272-80C110810DA5}" srcOrd="2" destOrd="0" presId="urn:microsoft.com/office/officeart/2009/3/layout/HorizontalOrganizationChart"/>
    <dgm:cxn modelId="{6BE5A797-3CD8-4C9D-9ADA-C904814F0F99}" type="presParOf" srcId="{11C01786-EC6C-4DE3-95D0-E96F4C598730}" destId="{B6D47ECF-6732-4FF3-8A45-0D87CEC73E7A}" srcOrd="1" destOrd="0" presId="urn:microsoft.com/office/officeart/2009/3/layout/HorizontalOrganizationChart"/>
    <dgm:cxn modelId="{BBD93638-4DA8-4A91-94F8-C2D884490090}" type="presParOf" srcId="{B6D47ECF-6732-4FF3-8A45-0D87CEC73E7A}" destId="{28D271DD-770B-47D2-B873-D945678D9455}" srcOrd="0" destOrd="0" presId="urn:microsoft.com/office/officeart/2009/3/layout/HorizontalOrganizationChart"/>
    <dgm:cxn modelId="{B01EDA4B-0B52-4A94-B31A-8FC460ACB67F}" type="presParOf" srcId="{28D271DD-770B-47D2-B873-D945678D9455}" destId="{7E60498D-4CDB-4C15-BF5A-21EC83D56A4E}" srcOrd="0" destOrd="0" presId="urn:microsoft.com/office/officeart/2009/3/layout/HorizontalOrganizationChart"/>
    <dgm:cxn modelId="{8561362A-64AF-4387-BA4A-00F556F34D6C}" type="presParOf" srcId="{28D271DD-770B-47D2-B873-D945678D9455}" destId="{6D0C9086-12BB-44E4-B168-6898E373A929}" srcOrd="1" destOrd="0" presId="urn:microsoft.com/office/officeart/2009/3/layout/HorizontalOrganizationChart"/>
    <dgm:cxn modelId="{B5506D85-706C-4221-9E3B-85DD4F4B1F05}" type="presParOf" srcId="{B6D47ECF-6732-4FF3-8A45-0D87CEC73E7A}" destId="{0A969F4A-3A27-49B1-9ABD-C6BA2957D33A}" srcOrd="1" destOrd="0" presId="urn:microsoft.com/office/officeart/2009/3/layout/HorizontalOrganizationChart"/>
    <dgm:cxn modelId="{CD9A465D-E0D0-4446-A67E-4DA20C9DA252}" type="presParOf" srcId="{0A969F4A-3A27-49B1-9ABD-C6BA2957D33A}" destId="{1B27184B-69C0-4665-87B4-574D431524B1}" srcOrd="0" destOrd="0" presId="urn:microsoft.com/office/officeart/2009/3/layout/HorizontalOrganizationChart"/>
    <dgm:cxn modelId="{B75E3E7E-BEC9-47F2-A277-26136E714B6E}" type="presParOf" srcId="{0A969F4A-3A27-49B1-9ABD-C6BA2957D33A}" destId="{1A804159-5967-40E9-9FBA-72621FE81936}" srcOrd="1" destOrd="0" presId="urn:microsoft.com/office/officeart/2009/3/layout/HorizontalOrganizationChart"/>
    <dgm:cxn modelId="{62783E8F-3CF5-460C-9CE9-0233FA27C0BF}" type="presParOf" srcId="{1A804159-5967-40E9-9FBA-72621FE81936}" destId="{84BC85F6-3965-4288-B5AD-0A6332A814FA}" srcOrd="0" destOrd="0" presId="urn:microsoft.com/office/officeart/2009/3/layout/HorizontalOrganizationChart"/>
    <dgm:cxn modelId="{D7EF1C47-4B30-4D8C-A2D0-4FDF518307D1}" type="presParOf" srcId="{84BC85F6-3965-4288-B5AD-0A6332A814FA}" destId="{169613C1-4597-4448-A09F-431A426A76C0}" srcOrd="0" destOrd="0" presId="urn:microsoft.com/office/officeart/2009/3/layout/HorizontalOrganizationChart"/>
    <dgm:cxn modelId="{8A10C6A3-7F73-4363-97E3-6ACAD679D223}" type="presParOf" srcId="{84BC85F6-3965-4288-B5AD-0A6332A814FA}" destId="{1FEAD4EF-F617-4E3D-8330-4C8E44DBED20}" srcOrd="1" destOrd="0" presId="urn:microsoft.com/office/officeart/2009/3/layout/HorizontalOrganizationChart"/>
    <dgm:cxn modelId="{04AFECA4-3468-49C0-BF47-60BB0753B6C4}" type="presParOf" srcId="{1A804159-5967-40E9-9FBA-72621FE81936}" destId="{8897F183-20A5-4F2D-AC06-6CB1234D4E97}" srcOrd="1" destOrd="0" presId="urn:microsoft.com/office/officeart/2009/3/layout/HorizontalOrganizationChart"/>
    <dgm:cxn modelId="{97A11C77-694F-456F-9C33-36B1E0D7771C}" type="presParOf" srcId="{1A804159-5967-40E9-9FBA-72621FE81936}" destId="{DC5FA726-8B86-4A4D-83D7-2AC21C9E54B3}" srcOrd="2" destOrd="0" presId="urn:microsoft.com/office/officeart/2009/3/layout/HorizontalOrganizationChart"/>
    <dgm:cxn modelId="{F2AF95BA-44F6-4988-AF37-1398038A139A}" type="presParOf" srcId="{0A969F4A-3A27-49B1-9ABD-C6BA2957D33A}" destId="{10E40E84-91B8-4BC2-90EF-4248DFE29373}" srcOrd="2" destOrd="0" presId="urn:microsoft.com/office/officeart/2009/3/layout/HorizontalOrganizationChart"/>
    <dgm:cxn modelId="{666C3144-9CAF-4DEF-B3C2-084FFB2A7B7A}" type="presParOf" srcId="{0A969F4A-3A27-49B1-9ABD-C6BA2957D33A}" destId="{EC4A3C08-F3A5-4081-8BBF-72B5E294A1D0}" srcOrd="3" destOrd="0" presId="urn:microsoft.com/office/officeart/2009/3/layout/HorizontalOrganizationChart"/>
    <dgm:cxn modelId="{FE889A40-8DA8-49A8-812B-B5771E6AE77F}" type="presParOf" srcId="{EC4A3C08-F3A5-4081-8BBF-72B5E294A1D0}" destId="{41A04C7E-19A3-459A-B2F8-854EFD939206}" srcOrd="0" destOrd="0" presId="urn:microsoft.com/office/officeart/2009/3/layout/HorizontalOrganizationChart"/>
    <dgm:cxn modelId="{2314922E-0DEC-46A4-ADB1-9175BA14DCA5}" type="presParOf" srcId="{41A04C7E-19A3-459A-B2F8-854EFD939206}" destId="{D4F1137F-215B-4D9A-AFAF-81E65DC60580}" srcOrd="0" destOrd="0" presId="urn:microsoft.com/office/officeart/2009/3/layout/HorizontalOrganizationChart"/>
    <dgm:cxn modelId="{909ADBE9-179F-4ED5-AA82-BCEA1FB591F9}" type="presParOf" srcId="{41A04C7E-19A3-459A-B2F8-854EFD939206}" destId="{C54E6239-E675-45A0-9A02-2CADB3F73313}" srcOrd="1" destOrd="0" presId="urn:microsoft.com/office/officeart/2009/3/layout/HorizontalOrganizationChart"/>
    <dgm:cxn modelId="{1B69617B-6153-4D2C-80FF-B3AEF6F0E6DC}" type="presParOf" srcId="{EC4A3C08-F3A5-4081-8BBF-72B5E294A1D0}" destId="{30145428-E05C-45E2-9FB4-BB3518142E79}" srcOrd="1" destOrd="0" presId="urn:microsoft.com/office/officeart/2009/3/layout/HorizontalOrganizationChart"/>
    <dgm:cxn modelId="{72B5DEDD-EE25-4510-BA16-116649024625}" type="presParOf" srcId="{EC4A3C08-F3A5-4081-8BBF-72B5E294A1D0}" destId="{F43ECB70-EDC7-4B38-81D5-583475C3F98B}" srcOrd="2" destOrd="0" presId="urn:microsoft.com/office/officeart/2009/3/layout/HorizontalOrganizationChart"/>
    <dgm:cxn modelId="{2029D145-923D-4BDF-AB52-A6B91EE83934}" type="presParOf" srcId="{0A969F4A-3A27-49B1-9ABD-C6BA2957D33A}" destId="{726FB4C3-17D8-4AFB-8AC3-1E601D23A8EF}" srcOrd="4" destOrd="0" presId="urn:microsoft.com/office/officeart/2009/3/layout/HorizontalOrganizationChart"/>
    <dgm:cxn modelId="{1AA97D4D-3147-4216-B861-06FE57DE0807}" type="presParOf" srcId="{0A969F4A-3A27-49B1-9ABD-C6BA2957D33A}" destId="{54845957-43AD-4B3E-83EF-D46CEFB5A1B5}" srcOrd="5" destOrd="0" presId="urn:microsoft.com/office/officeart/2009/3/layout/HorizontalOrganizationChart"/>
    <dgm:cxn modelId="{D72F100C-DF35-4600-B41F-5CE295DC29CC}" type="presParOf" srcId="{54845957-43AD-4B3E-83EF-D46CEFB5A1B5}" destId="{D394019B-BB50-4768-A31F-F5B60C76CE71}" srcOrd="0" destOrd="0" presId="urn:microsoft.com/office/officeart/2009/3/layout/HorizontalOrganizationChart"/>
    <dgm:cxn modelId="{DF55CB5F-7B94-446B-863B-34B643F44FF4}" type="presParOf" srcId="{D394019B-BB50-4768-A31F-F5B60C76CE71}" destId="{3E3C0C0D-61E8-4C57-9824-C7F68F58CCB2}" srcOrd="0" destOrd="0" presId="urn:microsoft.com/office/officeart/2009/3/layout/HorizontalOrganizationChart"/>
    <dgm:cxn modelId="{47A37CA2-2593-4513-850F-F166AA8C6FB9}" type="presParOf" srcId="{D394019B-BB50-4768-A31F-F5B60C76CE71}" destId="{12C7D519-8F18-441D-BFE3-7BB1F6D5B665}" srcOrd="1" destOrd="0" presId="urn:microsoft.com/office/officeart/2009/3/layout/HorizontalOrganizationChart"/>
    <dgm:cxn modelId="{C6738262-6A98-4118-9DBB-829AF9BC2E98}" type="presParOf" srcId="{54845957-43AD-4B3E-83EF-D46CEFB5A1B5}" destId="{FCF9393A-865D-4166-8E0D-97E84D145E7B}" srcOrd="1" destOrd="0" presId="urn:microsoft.com/office/officeart/2009/3/layout/HorizontalOrganizationChart"/>
    <dgm:cxn modelId="{D449ACB8-1C3C-4D8C-A8A2-565A3CF26B45}" type="presParOf" srcId="{54845957-43AD-4B3E-83EF-D46CEFB5A1B5}" destId="{1B611604-C02B-447C-A55B-90C86AD0B5FB}" srcOrd="2" destOrd="0" presId="urn:microsoft.com/office/officeart/2009/3/layout/HorizontalOrganizationChart"/>
    <dgm:cxn modelId="{9647637A-AD69-40B6-B1E8-3B683605A205}" type="presParOf" srcId="{0A969F4A-3A27-49B1-9ABD-C6BA2957D33A}" destId="{746311B1-CCFC-4570-B66B-ABFC3BC887B0}" srcOrd="6" destOrd="0" presId="urn:microsoft.com/office/officeart/2009/3/layout/HorizontalOrganizationChart"/>
    <dgm:cxn modelId="{56F61746-CFDB-4E84-AB6F-160EBBEC4632}" type="presParOf" srcId="{0A969F4A-3A27-49B1-9ABD-C6BA2957D33A}" destId="{1C8EC5BB-B70C-4D39-8B15-BF702C019F25}" srcOrd="7" destOrd="0" presId="urn:microsoft.com/office/officeart/2009/3/layout/HorizontalOrganizationChart"/>
    <dgm:cxn modelId="{CB0788B5-FF9F-4BF9-AEC9-7A59EE71F92E}" type="presParOf" srcId="{1C8EC5BB-B70C-4D39-8B15-BF702C019F25}" destId="{FB139224-CD3F-47D3-8FF5-18E11BBFE232}" srcOrd="0" destOrd="0" presId="urn:microsoft.com/office/officeart/2009/3/layout/HorizontalOrganizationChart"/>
    <dgm:cxn modelId="{4706C7F5-4228-453D-B372-704218C9B450}" type="presParOf" srcId="{FB139224-CD3F-47D3-8FF5-18E11BBFE232}" destId="{5ECE9BCD-0A87-468F-9EE5-74ED0DD651E6}" srcOrd="0" destOrd="0" presId="urn:microsoft.com/office/officeart/2009/3/layout/HorizontalOrganizationChart"/>
    <dgm:cxn modelId="{EFD4FA9C-7BB3-4C41-93E1-A69A881E8C7D}" type="presParOf" srcId="{FB139224-CD3F-47D3-8FF5-18E11BBFE232}" destId="{A5F89D7C-2C32-40BF-9779-C4A301B57F9B}" srcOrd="1" destOrd="0" presId="urn:microsoft.com/office/officeart/2009/3/layout/HorizontalOrganizationChart"/>
    <dgm:cxn modelId="{39428236-DE5A-47D6-B2BF-6C884E65BFAB}" type="presParOf" srcId="{1C8EC5BB-B70C-4D39-8B15-BF702C019F25}" destId="{2D0C1A4A-917A-45CF-B810-09B541E4B388}" srcOrd="1" destOrd="0" presId="urn:microsoft.com/office/officeart/2009/3/layout/HorizontalOrganizationChart"/>
    <dgm:cxn modelId="{03A3FC5E-27B5-4732-A393-FE057E2AD4AA}" type="presParOf" srcId="{1C8EC5BB-B70C-4D39-8B15-BF702C019F25}" destId="{A2231EA4-6F1B-4C3A-8679-170082F880DD}" srcOrd="2" destOrd="0" presId="urn:microsoft.com/office/officeart/2009/3/layout/HorizontalOrganizationChart"/>
    <dgm:cxn modelId="{F106F1AD-9E7A-4F30-8666-4FAF31EBCE94}" type="presParOf" srcId="{B6D47ECF-6732-4FF3-8A45-0D87CEC73E7A}" destId="{9FE3FE67-C7F1-4267-A630-020CA35A6292}" srcOrd="2" destOrd="0" presId="urn:microsoft.com/office/officeart/2009/3/layout/HorizontalOrganizationChar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149591F6-7FB9-46B4-9489-B0D58609338D}"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s-CO"/>
        </a:p>
      </dgm:t>
    </dgm:pt>
    <dgm:pt modelId="{464121D0-08C1-446D-A298-65E881AB89CC}">
      <dgm:prSet phldrT="[Texto]" custT="1"/>
      <dgm:spPr/>
      <dgm:t>
        <a:bodyPr/>
        <a:lstStyle/>
        <a:p>
          <a:r>
            <a:rPr lang="es-ES" sz="4000" dirty="0" smtClean="0"/>
            <a:t>RIACES</a:t>
          </a:r>
          <a:endParaRPr lang="es-CO" sz="4000" dirty="0"/>
        </a:p>
      </dgm:t>
    </dgm:pt>
    <dgm:pt modelId="{7357C95D-4510-44F8-867F-1CCECB630221}" type="parTrans" cxnId="{EE5B18F2-7C1E-4F8D-91A4-78BC814116E8}">
      <dgm:prSet/>
      <dgm:spPr/>
      <dgm:t>
        <a:bodyPr/>
        <a:lstStyle/>
        <a:p>
          <a:endParaRPr lang="es-CO"/>
        </a:p>
      </dgm:t>
    </dgm:pt>
    <dgm:pt modelId="{6FBEC9FC-43FF-431A-A5BE-CBBF24E5F8ED}" type="sibTrans" cxnId="{EE5B18F2-7C1E-4F8D-91A4-78BC814116E8}">
      <dgm:prSet/>
      <dgm:spPr/>
      <dgm:t>
        <a:bodyPr/>
        <a:lstStyle/>
        <a:p>
          <a:endParaRPr lang="es-CO"/>
        </a:p>
      </dgm:t>
    </dgm:pt>
    <dgm:pt modelId="{47C732A2-1B33-4B1E-802C-AAF45F10F7B0}">
      <dgm:prSet phldrT="[Texto]" custT="1"/>
      <dgm:spPr/>
      <dgm:t>
        <a:bodyPr/>
        <a:lstStyle/>
        <a:p>
          <a:r>
            <a:rPr lang="es-ES" sz="1200" dirty="0" smtClean="0"/>
            <a:t>3 Programas : Agronomía y Medicina</a:t>
          </a:r>
          <a:endParaRPr lang="es-CO" sz="1200" dirty="0"/>
        </a:p>
      </dgm:t>
    </dgm:pt>
    <dgm:pt modelId="{2356AF2C-2AAD-4BE2-9A58-3FEF4ED617CF}" type="parTrans" cxnId="{8392AD31-6B80-4056-A82B-ECA726147405}">
      <dgm:prSet/>
      <dgm:spPr/>
      <dgm:t>
        <a:bodyPr/>
        <a:lstStyle/>
        <a:p>
          <a:endParaRPr lang="es-CO"/>
        </a:p>
      </dgm:t>
    </dgm:pt>
    <dgm:pt modelId="{EFEB6973-2D51-4CC8-B18B-799094C80869}" type="sibTrans" cxnId="{8392AD31-6B80-4056-A82B-ECA726147405}">
      <dgm:prSet/>
      <dgm:spPr/>
      <dgm:t>
        <a:bodyPr/>
        <a:lstStyle/>
        <a:p>
          <a:endParaRPr lang="es-CO"/>
        </a:p>
      </dgm:t>
    </dgm:pt>
    <dgm:pt modelId="{0DEB7CF7-E99B-429C-B087-71C0A1750269}">
      <dgm:prSet phldrT="[Texto]" custT="1"/>
      <dgm:spPr/>
      <dgm:t>
        <a:bodyPr/>
        <a:lstStyle/>
        <a:p>
          <a:r>
            <a:rPr lang="es-ES" sz="4000" dirty="0" smtClean="0"/>
            <a:t>ARCUSUR</a:t>
          </a:r>
          <a:endParaRPr lang="es-CO" sz="4000" dirty="0"/>
        </a:p>
      </dgm:t>
    </dgm:pt>
    <dgm:pt modelId="{C38359BC-BE59-4D65-A65E-F161CB3D8800}" type="parTrans" cxnId="{BF947682-AFCA-4FF8-9A7A-8BD7AAEFBA18}">
      <dgm:prSet/>
      <dgm:spPr/>
      <dgm:t>
        <a:bodyPr/>
        <a:lstStyle/>
        <a:p>
          <a:endParaRPr lang="es-CO"/>
        </a:p>
      </dgm:t>
    </dgm:pt>
    <dgm:pt modelId="{55CB7719-262B-4390-84B0-4405E5B71644}" type="sibTrans" cxnId="{BF947682-AFCA-4FF8-9A7A-8BD7AAEFBA18}">
      <dgm:prSet/>
      <dgm:spPr/>
      <dgm:t>
        <a:bodyPr/>
        <a:lstStyle/>
        <a:p>
          <a:endParaRPr lang="es-CO"/>
        </a:p>
      </dgm:t>
    </dgm:pt>
    <dgm:pt modelId="{77EA583E-53FE-49EB-B69F-255F0A656788}">
      <dgm:prSet phldrT="[Texto]" custT="1"/>
      <dgm:spPr/>
      <dgm:t>
        <a:bodyPr/>
        <a:lstStyle/>
        <a:p>
          <a:r>
            <a:rPr lang="es-ES" sz="1200" dirty="0" smtClean="0"/>
            <a:t>6 programas de Ingeniería</a:t>
          </a:r>
          <a:endParaRPr lang="es-CO" sz="1200" dirty="0"/>
        </a:p>
      </dgm:t>
    </dgm:pt>
    <dgm:pt modelId="{B2912ECA-BC74-4CCE-A85B-8497E78AF346}" type="parTrans" cxnId="{4AB4235B-9079-4595-9771-90314441887B}">
      <dgm:prSet/>
      <dgm:spPr/>
      <dgm:t>
        <a:bodyPr/>
        <a:lstStyle/>
        <a:p>
          <a:endParaRPr lang="es-CO"/>
        </a:p>
      </dgm:t>
    </dgm:pt>
    <dgm:pt modelId="{9F8F5B42-F732-4695-9857-BFC7F0BEC56E}" type="sibTrans" cxnId="{4AB4235B-9079-4595-9771-90314441887B}">
      <dgm:prSet/>
      <dgm:spPr/>
      <dgm:t>
        <a:bodyPr/>
        <a:lstStyle/>
        <a:p>
          <a:endParaRPr lang="es-CO"/>
        </a:p>
      </dgm:t>
    </dgm:pt>
    <dgm:pt modelId="{C4D2B686-0A56-411A-B4F3-0518514CF721}">
      <dgm:prSet phldrT="[Texto]" custT="1"/>
      <dgm:spPr/>
      <dgm:t>
        <a:bodyPr/>
        <a:lstStyle/>
        <a:p>
          <a:r>
            <a:rPr lang="es-ES" sz="1200" dirty="0" smtClean="0"/>
            <a:t>2 programas de Medicina</a:t>
          </a:r>
          <a:endParaRPr lang="es-CO" sz="1200" dirty="0"/>
        </a:p>
      </dgm:t>
    </dgm:pt>
    <dgm:pt modelId="{4CBCD3D4-795D-4AB8-BB2A-77055C01F183}" type="parTrans" cxnId="{D08DE3EE-4219-4326-B405-3CF0E8192512}">
      <dgm:prSet/>
      <dgm:spPr/>
      <dgm:t>
        <a:bodyPr/>
        <a:lstStyle/>
        <a:p>
          <a:endParaRPr lang="es-CO"/>
        </a:p>
      </dgm:t>
    </dgm:pt>
    <dgm:pt modelId="{CEAF6893-A72E-410E-857F-28ABDE24B17C}" type="sibTrans" cxnId="{D08DE3EE-4219-4326-B405-3CF0E8192512}">
      <dgm:prSet/>
      <dgm:spPr/>
      <dgm:t>
        <a:bodyPr/>
        <a:lstStyle/>
        <a:p>
          <a:endParaRPr lang="es-CO"/>
        </a:p>
      </dgm:t>
    </dgm:pt>
    <dgm:pt modelId="{0AD62DA5-5252-475D-A5C2-EA08A6E22330}">
      <dgm:prSet phldrT="[Texto]" custT="1"/>
      <dgm:spPr/>
      <dgm:t>
        <a:bodyPr/>
        <a:lstStyle/>
        <a:p>
          <a:r>
            <a:rPr lang="es-ES" sz="4000" dirty="0" smtClean="0"/>
            <a:t>CONSUAN</a:t>
          </a:r>
          <a:endParaRPr lang="es-CO" sz="4000" dirty="0"/>
        </a:p>
      </dgm:t>
    </dgm:pt>
    <dgm:pt modelId="{0E72181B-A781-4867-A305-90BC3BBE8974}" type="parTrans" cxnId="{2E42A89E-38A2-48AD-8994-A48F3A576EBF}">
      <dgm:prSet/>
      <dgm:spPr/>
      <dgm:t>
        <a:bodyPr/>
        <a:lstStyle/>
        <a:p>
          <a:endParaRPr lang="es-CO"/>
        </a:p>
      </dgm:t>
    </dgm:pt>
    <dgm:pt modelId="{3AF58673-61DC-4ED4-A36B-E6EED09601F4}" type="sibTrans" cxnId="{2E42A89E-38A2-48AD-8994-A48F3A576EBF}">
      <dgm:prSet/>
      <dgm:spPr/>
      <dgm:t>
        <a:bodyPr/>
        <a:lstStyle/>
        <a:p>
          <a:endParaRPr lang="es-CO"/>
        </a:p>
      </dgm:t>
    </dgm:pt>
    <dgm:pt modelId="{06188EB3-8E29-45AA-88DB-FF4ED2742CE8}">
      <dgm:prSet phldrT="[Texto]" custT="1"/>
      <dgm:spPr/>
      <dgm:t>
        <a:bodyPr/>
        <a:lstStyle/>
        <a:p>
          <a:r>
            <a:rPr lang="es-ES" sz="1200" dirty="0" smtClean="0"/>
            <a:t>2 programas: 1 de Medicina, 1 de Agronomía</a:t>
          </a:r>
          <a:endParaRPr lang="es-CO" sz="1200" dirty="0"/>
        </a:p>
      </dgm:t>
    </dgm:pt>
    <dgm:pt modelId="{35EAA788-F209-4B94-BEA1-186986AE3980}" type="parTrans" cxnId="{CEFC4B00-09AC-4977-884B-19360221850C}">
      <dgm:prSet/>
      <dgm:spPr/>
      <dgm:t>
        <a:bodyPr/>
        <a:lstStyle/>
        <a:p>
          <a:endParaRPr lang="es-CO"/>
        </a:p>
      </dgm:t>
    </dgm:pt>
    <dgm:pt modelId="{2FE8A0A9-2958-45AE-B905-6E0ED97AFE8B}" type="sibTrans" cxnId="{CEFC4B00-09AC-4977-884B-19360221850C}">
      <dgm:prSet/>
      <dgm:spPr/>
      <dgm:t>
        <a:bodyPr/>
        <a:lstStyle/>
        <a:p>
          <a:endParaRPr lang="es-CO"/>
        </a:p>
      </dgm:t>
    </dgm:pt>
    <dgm:pt modelId="{429A1E81-A3A9-4F83-9D84-A687FD8CA9C9}">
      <dgm:prSet phldrT="[Texto]" custT="1"/>
      <dgm:spPr/>
      <dgm:t>
        <a:bodyPr/>
        <a:lstStyle/>
        <a:p>
          <a:r>
            <a:rPr lang="es-ES" sz="1200" dirty="0" smtClean="0"/>
            <a:t>2 Programas de Agronomía</a:t>
          </a:r>
          <a:endParaRPr lang="es-CO" sz="1200" dirty="0"/>
        </a:p>
      </dgm:t>
    </dgm:pt>
    <dgm:pt modelId="{761BC498-2E3A-4BF0-8672-9D7B7C482061}" type="parTrans" cxnId="{ABC0E4CF-AA5A-4A62-B0BC-EA154C6385AE}">
      <dgm:prSet/>
      <dgm:spPr/>
      <dgm:t>
        <a:bodyPr/>
        <a:lstStyle/>
        <a:p>
          <a:endParaRPr lang="es-MX"/>
        </a:p>
      </dgm:t>
    </dgm:pt>
    <dgm:pt modelId="{5E52BD41-36EA-454B-9925-3394E1A81114}" type="sibTrans" cxnId="{ABC0E4CF-AA5A-4A62-B0BC-EA154C6385AE}">
      <dgm:prSet/>
      <dgm:spPr/>
      <dgm:t>
        <a:bodyPr/>
        <a:lstStyle/>
        <a:p>
          <a:endParaRPr lang="es-MX"/>
        </a:p>
      </dgm:t>
    </dgm:pt>
    <dgm:pt modelId="{13409CCA-0AE9-4960-A788-B031BD35538D}" type="pres">
      <dgm:prSet presAssocID="{149591F6-7FB9-46B4-9489-B0D58609338D}" presName="Name0" presStyleCnt="0">
        <dgm:presLayoutVars>
          <dgm:dir/>
          <dgm:animLvl val="lvl"/>
          <dgm:resizeHandles val="exact"/>
        </dgm:presLayoutVars>
      </dgm:prSet>
      <dgm:spPr/>
      <dgm:t>
        <a:bodyPr/>
        <a:lstStyle/>
        <a:p>
          <a:endParaRPr lang="es-CO"/>
        </a:p>
      </dgm:t>
    </dgm:pt>
    <dgm:pt modelId="{23B8121A-B72A-4E26-817D-A5C510AF5B46}" type="pres">
      <dgm:prSet presAssocID="{464121D0-08C1-446D-A298-65E881AB89CC}" presName="linNode" presStyleCnt="0"/>
      <dgm:spPr/>
    </dgm:pt>
    <dgm:pt modelId="{643D5873-3FD1-4AE7-A1ED-1573E00EF130}" type="pres">
      <dgm:prSet presAssocID="{464121D0-08C1-446D-A298-65E881AB89CC}" presName="parentText" presStyleLbl="node1" presStyleIdx="0" presStyleCnt="3">
        <dgm:presLayoutVars>
          <dgm:chMax val="1"/>
          <dgm:bulletEnabled val="1"/>
        </dgm:presLayoutVars>
      </dgm:prSet>
      <dgm:spPr/>
      <dgm:t>
        <a:bodyPr/>
        <a:lstStyle/>
        <a:p>
          <a:endParaRPr lang="es-CO"/>
        </a:p>
      </dgm:t>
    </dgm:pt>
    <dgm:pt modelId="{F0BCF387-7337-4CFB-AE3F-14123F41BA2A}" type="pres">
      <dgm:prSet presAssocID="{464121D0-08C1-446D-A298-65E881AB89CC}" presName="descendantText" presStyleLbl="alignAccFollowNode1" presStyleIdx="0" presStyleCnt="3">
        <dgm:presLayoutVars>
          <dgm:bulletEnabled val="1"/>
        </dgm:presLayoutVars>
      </dgm:prSet>
      <dgm:spPr/>
      <dgm:t>
        <a:bodyPr/>
        <a:lstStyle/>
        <a:p>
          <a:endParaRPr lang="es-CO"/>
        </a:p>
      </dgm:t>
    </dgm:pt>
    <dgm:pt modelId="{F60BAEAE-737B-4D7B-8D5B-88B1C7CBE8E1}" type="pres">
      <dgm:prSet presAssocID="{6FBEC9FC-43FF-431A-A5BE-CBBF24E5F8ED}" presName="sp" presStyleCnt="0"/>
      <dgm:spPr/>
    </dgm:pt>
    <dgm:pt modelId="{C416D616-C7C1-42E1-B5B2-A31898932F1F}" type="pres">
      <dgm:prSet presAssocID="{0DEB7CF7-E99B-429C-B087-71C0A1750269}" presName="linNode" presStyleCnt="0"/>
      <dgm:spPr/>
    </dgm:pt>
    <dgm:pt modelId="{87B42376-0E28-45C4-A639-991E2CD7E93C}" type="pres">
      <dgm:prSet presAssocID="{0DEB7CF7-E99B-429C-B087-71C0A1750269}" presName="parentText" presStyleLbl="node1" presStyleIdx="1" presStyleCnt="3">
        <dgm:presLayoutVars>
          <dgm:chMax val="1"/>
          <dgm:bulletEnabled val="1"/>
        </dgm:presLayoutVars>
      </dgm:prSet>
      <dgm:spPr/>
      <dgm:t>
        <a:bodyPr/>
        <a:lstStyle/>
        <a:p>
          <a:endParaRPr lang="es-CO"/>
        </a:p>
      </dgm:t>
    </dgm:pt>
    <dgm:pt modelId="{5CE819F9-0676-41B2-B0C5-2A8C9C83E998}" type="pres">
      <dgm:prSet presAssocID="{0DEB7CF7-E99B-429C-B087-71C0A1750269}" presName="descendantText" presStyleLbl="alignAccFollowNode1" presStyleIdx="1" presStyleCnt="3">
        <dgm:presLayoutVars>
          <dgm:bulletEnabled val="1"/>
        </dgm:presLayoutVars>
      </dgm:prSet>
      <dgm:spPr/>
      <dgm:t>
        <a:bodyPr/>
        <a:lstStyle/>
        <a:p>
          <a:endParaRPr lang="es-CO"/>
        </a:p>
      </dgm:t>
    </dgm:pt>
    <dgm:pt modelId="{D4530170-64D4-4459-9852-9B174F0351E3}" type="pres">
      <dgm:prSet presAssocID="{55CB7719-262B-4390-84B0-4405E5B71644}" presName="sp" presStyleCnt="0"/>
      <dgm:spPr/>
    </dgm:pt>
    <dgm:pt modelId="{9D0A758F-E715-4669-9DAC-64EDBAEC1A7C}" type="pres">
      <dgm:prSet presAssocID="{0AD62DA5-5252-475D-A5C2-EA08A6E22330}" presName="linNode" presStyleCnt="0"/>
      <dgm:spPr/>
    </dgm:pt>
    <dgm:pt modelId="{890FF972-E706-46A0-97EB-8301DC8F1861}" type="pres">
      <dgm:prSet presAssocID="{0AD62DA5-5252-475D-A5C2-EA08A6E22330}" presName="parentText" presStyleLbl="node1" presStyleIdx="2" presStyleCnt="3">
        <dgm:presLayoutVars>
          <dgm:chMax val="1"/>
          <dgm:bulletEnabled val="1"/>
        </dgm:presLayoutVars>
      </dgm:prSet>
      <dgm:spPr/>
      <dgm:t>
        <a:bodyPr/>
        <a:lstStyle/>
        <a:p>
          <a:endParaRPr lang="es-CO"/>
        </a:p>
      </dgm:t>
    </dgm:pt>
    <dgm:pt modelId="{A0491479-E9C4-4558-B203-64CC2D96E18A}" type="pres">
      <dgm:prSet presAssocID="{0AD62DA5-5252-475D-A5C2-EA08A6E22330}" presName="descendantText" presStyleLbl="alignAccFollowNode1" presStyleIdx="2" presStyleCnt="3">
        <dgm:presLayoutVars>
          <dgm:bulletEnabled val="1"/>
        </dgm:presLayoutVars>
      </dgm:prSet>
      <dgm:spPr/>
      <dgm:t>
        <a:bodyPr/>
        <a:lstStyle/>
        <a:p>
          <a:endParaRPr lang="es-CO"/>
        </a:p>
      </dgm:t>
    </dgm:pt>
  </dgm:ptLst>
  <dgm:cxnLst>
    <dgm:cxn modelId="{71F75933-C6DA-4D8F-B2C1-D08DAE9F7100}" type="presOf" srcId="{06188EB3-8E29-45AA-88DB-FF4ED2742CE8}" destId="{A0491479-E9C4-4558-B203-64CC2D96E18A}" srcOrd="0" destOrd="0" presId="urn:microsoft.com/office/officeart/2005/8/layout/vList5"/>
    <dgm:cxn modelId="{E70DDCB6-951F-4163-B72F-6D259C027D5C}" type="presOf" srcId="{149591F6-7FB9-46B4-9489-B0D58609338D}" destId="{13409CCA-0AE9-4960-A788-B031BD35538D}" srcOrd="0" destOrd="0" presId="urn:microsoft.com/office/officeart/2005/8/layout/vList5"/>
    <dgm:cxn modelId="{ABC0E4CF-AA5A-4A62-B0BC-EA154C6385AE}" srcId="{0DEB7CF7-E99B-429C-B087-71C0A1750269}" destId="{429A1E81-A3A9-4F83-9D84-A687FD8CA9C9}" srcOrd="2" destOrd="0" parTransId="{761BC498-2E3A-4BF0-8672-9D7B7C482061}" sibTransId="{5E52BD41-36EA-454B-9925-3394E1A81114}"/>
    <dgm:cxn modelId="{2F15287D-3745-46A5-B39C-6F708F3F54FF}" type="presOf" srcId="{464121D0-08C1-446D-A298-65E881AB89CC}" destId="{643D5873-3FD1-4AE7-A1ED-1573E00EF130}" srcOrd="0" destOrd="0" presId="urn:microsoft.com/office/officeart/2005/8/layout/vList5"/>
    <dgm:cxn modelId="{410481D7-95CC-4D82-B675-BAC7D2228E2B}" type="presOf" srcId="{77EA583E-53FE-49EB-B69F-255F0A656788}" destId="{5CE819F9-0676-41B2-B0C5-2A8C9C83E998}" srcOrd="0" destOrd="0" presId="urn:microsoft.com/office/officeart/2005/8/layout/vList5"/>
    <dgm:cxn modelId="{8392AD31-6B80-4056-A82B-ECA726147405}" srcId="{464121D0-08C1-446D-A298-65E881AB89CC}" destId="{47C732A2-1B33-4B1E-802C-AAF45F10F7B0}" srcOrd="0" destOrd="0" parTransId="{2356AF2C-2AAD-4BE2-9A58-3FEF4ED617CF}" sibTransId="{EFEB6973-2D51-4CC8-B18B-799094C80869}"/>
    <dgm:cxn modelId="{5F2D14A0-3746-40E9-AB2D-F9B77484AF19}" type="presOf" srcId="{429A1E81-A3A9-4F83-9D84-A687FD8CA9C9}" destId="{5CE819F9-0676-41B2-B0C5-2A8C9C83E998}" srcOrd="0" destOrd="2" presId="urn:microsoft.com/office/officeart/2005/8/layout/vList5"/>
    <dgm:cxn modelId="{D08DE3EE-4219-4326-B405-3CF0E8192512}" srcId="{0DEB7CF7-E99B-429C-B087-71C0A1750269}" destId="{C4D2B686-0A56-411A-B4F3-0518514CF721}" srcOrd="1" destOrd="0" parTransId="{4CBCD3D4-795D-4AB8-BB2A-77055C01F183}" sibTransId="{CEAF6893-A72E-410E-857F-28ABDE24B17C}"/>
    <dgm:cxn modelId="{2E42A89E-38A2-48AD-8994-A48F3A576EBF}" srcId="{149591F6-7FB9-46B4-9489-B0D58609338D}" destId="{0AD62DA5-5252-475D-A5C2-EA08A6E22330}" srcOrd="2" destOrd="0" parTransId="{0E72181B-A781-4867-A305-90BC3BBE8974}" sibTransId="{3AF58673-61DC-4ED4-A36B-E6EED09601F4}"/>
    <dgm:cxn modelId="{E255A45F-B7F0-4284-B3FB-ED10C686970D}" type="presOf" srcId="{47C732A2-1B33-4B1E-802C-AAF45F10F7B0}" destId="{F0BCF387-7337-4CFB-AE3F-14123F41BA2A}" srcOrd="0" destOrd="0" presId="urn:microsoft.com/office/officeart/2005/8/layout/vList5"/>
    <dgm:cxn modelId="{4AB4235B-9079-4595-9771-90314441887B}" srcId="{0DEB7CF7-E99B-429C-B087-71C0A1750269}" destId="{77EA583E-53FE-49EB-B69F-255F0A656788}" srcOrd="0" destOrd="0" parTransId="{B2912ECA-BC74-4CCE-A85B-8497E78AF346}" sibTransId="{9F8F5B42-F732-4695-9857-BFC7F0BEC56E}"/>
    <dgm:cxn modelId="{CEFC4B00-09AC-4977-884B-19360221850C}" srcId="{0AD62DA5-5252-475D-A5C2-EA08A6E22330}" destId="{06188EB3-8E29-45AA-88DB-FF4ED2742CE8}" srcOrd="0" destOrd="0" parTransId="{35EAA788-F209-4B94-BEA1-186986AE3980}" sibTransId="{2FE8A0A9-2958-45AE-B905-6E0ED97AFE8B}"/>
    <dgm:cxn modelId="{CC83F21C-CDD4-4BDC-8B08-E99184F3F3C6}" type="presOf" srcId="{C4D2B686-0A56-411A-B4F3-0518514CF721}" destId="{5CE819F9-0676-41B2-B0C5-2A8C9C83E998}" srcOrd="0" destOrd="1" presId="urn:microsoft.com/office/officeart/2005/8/layout/vList5"/>
    <dgm:cxn modelId="{EE5B18F2-7C1E-4F8D-91A4-78BC814116E8}" srcId="{149591F6-7FB9-46B4-9489-B0D58609338D}" destId="{464121D0-08C1-446D-A298-65E881AB89CC}" srcOrd="0" destOrd="0" parTransId="{7357C95D-4510-44F8-867F-1CCECB630221}" sibTransId="{6FBEC9FC-43FF-431A-A5BE-CBBF24E5F8ED}"/>
    <dgm:cxn modelId="{14968FB2-12D8-4500-9337-BA2F9B73AB34}" type="presOf" srcId="{0DEB7CF7-E99B-429C-B087-71C0A1750269}" destId="{87B42376-0E28-45C4-A639-991E2CD7E93C}" srcOrd="0" destOrd="0" presId="urn:microsoft.com/office/officeart/2005/8/layout/vList5"/>
    <dgm:cxn modelId="{BF947682-AFCA-4FF8-9A7A-8BD7AAEFBA18}" srcId="{149591F6-7FB9-46B4-9489-B0D58609338D}" destId="{0DEB7CF7-E99B-429C-B087-71C0A1750269}" srcOrd="1" destOrd="0" parTransId="{C38359BC-BE59-4D65-A65E-F161CB3D8800}" sibTransId="{55CB7719-262B-4390-84B0-4405E5B71644}"/>
    <dgm:cxn modelId="{FBAE6E3F-225B-4296-82AE-5F24E5DA1F5E}" type="presOf" srcId="{0AD62DA5-5252-475D-A5C2-EA08A6E22330}" destId="{890FF972-E706-46A0-97EB-8301DC8F1861}" srcOrd="0" destOrd="0" presId="urn:microsoft.com/office/officeart/2005/8/layout/vList5"/>
    <dgm:cxn modelId="{6BED8D41-72D6-443F-8D57-B5AD2B37AFE0}" type="presParOf" srcId="{13409CCA-0AE9-4960-A788-B031BD35538D}" destId="{23B8121A-B72A-4E26-817D-A5C510AF5B46}" srcOrd="0" destOrd="0" presId="urn:microsoft.com/office/officeart/2005/8/layout/vList5"/>
    <dgm:cxn modelId="{FE04CFC1-7675-4F42-898A-BA5BBE2223AE}" type="presParOf" srcId="{23B8121A-B72A-4E26-817D-A5C510AF5B46}" destId="{643D5873-3FD1-4AE7-A1ED-1573E00EF130}" srcOrd="0" destOrd="0" presId="urn:microsoft.com/office/officeart/2005/8/layout/vList5"/>
    <dgm:cxn modelId="{24332A10-072D-4BE0-B62C-D531D4961F0E}" type="presParOf" srcId="{23B8121A-B72A-4E26-817D-A5C510AF5B46}" destId="{F0BCF387-7337-4CFB-AE3F-14123F41BA2A}" srcOrd="1" destOrd="0" presId="urn:microsoft.com/office/officeart/2005/8/layout/vList5"/>
    <dgm:cxn modelId="{B06FD980-E27A-4303-952B-2EEC6443DE01}" type="presParOf" srcId="{13409CCA-0AE9-4960-A788-B031BD35538D}" destId="{F60BAEAE-737B-4D7B-8D5B-88B1C7CBE8E1}" srcOrd="1" destOrd="0" presId="urn:microsoft.com/office/officeart/2005/8/layout/vList5"/>
    <dgm:cxn modelId="{972BE06C-5E6D-4B7D-9A45-5EFCDB632462}" type="presParOf" srcId="{13409CCA-0AE9-4960-A788-B031BD35538D}" destId="{C416D616-C7C1-42E1-B5B2-A31898932F1F}" srcOrd="2" destOrd="0" presId="urn:microsoft.com/office/officeart/2005/8/layout/vList5"/>
    <dgm:cxn modelId="{00780D82-BDC9-486B-B514-8728EC60AF3A}" type="presParOf" srcId="{C416D616-C7C1-42E1-B5B2-A31898932F1F}" destId="{87B42376-0E28-45C4-A639-991E2CD7E93C}" srcOrd="0" destOrd="0" presId="urn:microsoft.com/office/officeart/2005/8/layout/vList5"/>
    <dgm:cxn modelId="{16A0C063-B8AF-4AC6-84FF-E29288986743}" type="presParOf" srcId="{C416D616-C7C1-42E1-B5B2-A31898932F1F}" destId="{5CE819F9-0676-41B2-B0C5-2A8C9C83E998}" srcOrd="1" destOrd="0" presId="urn:microsoft.com/office/officeart/2005/8/layout/vList5"/>
    <dgm:cxn modelId="{CCDC3E49-AC46-40CE-8F69-52ED35227D12}" type="presParOf" srcId="{13409CCA-0AE9-4960-A788-B031BD35538D}" destId="{D4530170-64D4-4459-9852-9B174F0351E3}" srcOrd="3" destOrd="0" presId="urn:microsoft.com/office/officeart/2005/8/layout/vList5"/>
    <dgm:cxn modelId="{EE2C1750-5F5F-442A-97CC-EA580FD15146}" type="presParOf" srcId="{13409CCA-0AE9-4960-A788-B031BD35538D}" destId="{9D0A758F-E715-4669-9DAC-64EDBAEC1A7C}" srcOrd="4" destOrd="0" presId="urn:microsoft.com/office/officeart/2005/8/layout/vList5"/>
    <dgm:cxn modelId="{C330BC28-63F0-492A-9289-F6670BC34C57}" type="presParOf" srcId="{9D0A758F-E715-4669-9DAC-64EDBAEC1A7C}" destId="{890FF972-E706-46A0-97EB-8301DC8F1861}" srcOrd="0" destOrd="0" presId="urn:microsoft.com/office/officeart/2005/8/layout/vList5"/>
    <dgm:cxn modelId="{A9D6CB62-CAC3-4F91-9B29-5F497FE652A3}" type="presParOf" srcId="{9D0A758F-E715-4669-9DAC-64EDBAEC1A7C}" destId="{A0491479-E9C4-4558-B203-64CC2D96E18A}"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FD4B4AE-CED2-624E-9EE8-6C847C2C7F91}" type="doc">
      <dgm:prSet loTypeId="urn:microsoft.com/office/officeart/2005/8/layout/vList5" loCatId="" qsTypeId="urn:microsoft.com/office/officeart/2005/8/quickstyle/simple1" qsCatId="simple" csTypeId="urn:microsoft.com/office/officeart/2005/8/colors/colorful1" csCatId="colorful" phldr="1"/>
      <dgm:spPr/>
      <dgm:t>
        <a:bodyPr/>
        <a:lstStyle/>
        <a:p>
          <a:endParaRPr lang="es-ES"/>
        </a:p>
      </dgm:t>
    </dgm:pt>
    <dgm:pt modelId="{50C037D8-4A33-AD4A-B1FE-AEF666D9A588}">
      <dgm:prSet custT="1"/>
      <dgm:spPr/>
      <dgm:t>
        <a:bodyPr/>
        <a:lstStyle/>
        <a:p>
          <a:pPr rtl="0"/>
          <a:r>
            <a:rPr lang="es-ES" sz="2400" dirty="0" smtClean="0"/>
            <a:t>ECONÓMICAS</a:t>
          </a:r>
          <a:endParaRPr lang="es-ES" sz="2400" dirty="0"/>
        </a:p>
      </dgm:t>
    </dgm:pt>
    <dgm:pt modelId="{7A4D59E1-BCAA-2547-9A53-5108118DCD19}" type="parTrans" cxnId="{4C227AB7-9D09-784A-A634-FBEA5DCF3A2D}">
      <dgm:prSet/>
      <dgm:spPr/>
      <dgm:t>
        <a:bodyPr/>
        <a:lstStyle/>
        <a:p>
          <a:endParaRPr lang="es-ES"/>
        </a:p>
      </dgm:t>
    </dgm:pt>
    <dgm:pt modelId="{78BF1C92-1504-B24F-B039-454C76628388}" type="sibTrans" cxnId="{4C227AB7-9D09-784A-A634-FBEA5DCF3A2D}">
      <dgm:prSet/>
      <dgm:spPr/>
      <dgm:t>
        <a:bodyPr/>
        <a:lstStyle/>
        <a:p>
          <a:endParaRPr lang="es-ES"/>
        </a:p>
      </dgm:t>
    </dgm:pt>
    <dgm:pt modelId="{00EFFF0B-5345-4D4A-8F0F-5463C4C59A35}">
      <dgm:prSet custT="1"/>
      <dgm:spPr/>
      <dgm:t>
        <a:bodyPr/>
        <a:lstStyle/>
        <a:p>
          <a:pPr rtl="0"/>
          <a:r>
            <a:rPr lang="es-ES" sz="1200" dirty="0" smtClean="0"/>
            <a:t>Aumentar competitividad internacional mediante recurso humano formado</a:t>
          </a:r>
          <a:endParaRPr lang="es-ES" sz="1200" dirty="0"/>
        </a:p>
      </dgm:t>
    </dgm:pt>
    <dgm:pt modelId="{75B91436-466B-E445-8FBB-37B8F320FC40}" type="parTrans" cxnId="{174AD185-9275-5043-9F38-BC34C47F1F6B}">
      <dgm:prSet/>
      <dgm:spPr/>
      <dgm:t>
        <a:bodyPr/>
        <a:lstStyle/>
        <a:p>
          <a:endParaRPr lang="es-ES"/>
        </a:p>
      </dgm:t>
    </dgm:pt>
    <dgm:pt modelId="{634A6253-A9F5-084D-86A8-6C60BE8EBAFC}" type="sibTrans" cxnId="{174AD185-9275-5043-9F38-BC34C47F1F6B}">
      <dgm:prSet/>
      <dgm:spPr/>
      <dgm:t>
        <a:bodyPr/>
        <a:lstStyle/>
        <a:p>
          <a:endParaRPr lang="es-ES"/>
        </a:p>
      </dgm:t>
    </dgm:pt>
    <dgm:pt modelId="{9BB8654D-C557-3647-A3B7-B82AD5F6C328}">
      <dgm:prSet custT="1"/>
      <dgm:spPr/>
      <dgm:t>
        <a:bodyPr/>
        <a:lstStyle/>
        <a:p>
          <a:pPr rtl="0"/>
          <a:r>
            <a:rPr lang="es-ES" sz="2400" dirty="0" smtClean="0"/>
            <a:t>ACADÉMICAS</a:t>
          </a:r>
          <a:endParaRPr lang="es-ES" sz="2400" dirty="0"/>
        </a:p>
      </dgm:t>
    </dgm:pt>
    <dgm:pt modelId="{CA7A8AC0-82D3-7F42-92D9-5F4523769603}" type="parTrans" cxnId="{619220CF-EEFF-CF4E-A634-37BD9B546CEB}">
      <dgm:prSet/>
      <dgm:spPr/>
      <dgm:t>
        <a:bodyPr/>
        <a:lstStyle/>
        <a:p>
          <a:endParaRPr lang="es-ES"/>
        </a:p>
      </dgm:t>
    </dgm:pt>
    <dgm:pt modelId="{C17310AC-9A1A-754F-B92C-FE5B6F5615FE}" type="sibTrans" cxnId="{619220CF-EEFF-CF4E-A634-37BD9B546CEB}">
      <dgm:prSet/>
      <dgm:spPr/>
      <dgm:t>
        <a:bodyPr/>
        <a:lstStyle/>
        <a:p>
          <a:endParaRPr lang="es-ES"/>
        </a:p>
      </dgm:t>
    </dgm:pt>
    <dgm:pt modelId="{D594DF1F-944F-EF4C-BBAF-18A849665134}">
      <dgm:prSet custT="1"/>
      <dgm:spPr/>
      <dgm:t>
        <a:bodyPr/>
        <a:lstStyle/>
        <a:p>
          <a:pPr rtl="0"/>
          <a:r>
            <a:rPr lang="es-ES" sz="1400" dirty="0" smtClean="0"/>
            <a:t>Estándares académicos internacionales en la inv., la enseñanza y la extensión</a:t>
          </a:r>
          <a:endParaRPr lang="es-ES" sz="1400" dirty="0"/>
        </a:p>
      </dgm:t>
    </dgm:pt>
    <dgm:pt modelId="{EF93C354-7010-4F48-80E0-35E4668F6D35}" type="parTrans" cxnId="{5ED53E8A-142B-384B-8B75-EC128401148E}">
      <dgm:prSet/>
      <dgm:spPr/>
      <dgm:t>
        <a:bodyPr/>
        <a:lstStyle/>
        <a:p>
          <a:endParaRPr lang="es-ES"/>
        </a:p>
      </dgm:t>
    </dgm:pt>
    <dgm:pt modelId="{5785EDD3-80A4-F542-94A1-115C481F6F3F}" type="sibTrans" cxnId="{5ED53E8A-142B-384B-8B75-EC128401148E}">
      <dgm:prSet/>
      <dgm:spPr/>
      <dgm:t>
        <a:bodyPr/>
        <a:lstStyle/>
        <a:p>
          <a:endParaRPr lang="es-ES"/>
        </a:p>
      </dgm:t>
    </dgm:pt>
    <dgm:pt modelId="{95CD2309-5C51-6148-9E60-BEFDF1C60610}">
      <dgm:prSet custT="1"/>
      <dgm:spPr/>
      <dgm:t>
        <a:bodyPr/>
        <a:lstStyle/>
        <a:p>
          <a:pPr rtl="0"/>
          <a:r>
            <a:rPr lang="es-ES" sz="2400" dirty="0" smtClean="0"/>
            <a:t>CULTURALES</a:t>
          </a:r>
          <a:endParaRPr lang="es-ES" sz="2400" dirty="0"/>
        </a:p>
      </dgm:t>
    </dgm:pt>
    <dgm:pt modelId="{35346ACD-AC0A-FB4A-A201-71978C2866C2}" type="parTrans" cxnId="{98601FF6-28CE-C946-85D0-5A29F3639118}">
      <dgm:prSet/>
      <dgm:spPr/>
      <dgm:t>
        <a:bodyPr/>
        <a:lstStyle/>
        <a:p>
          <a:endParaRPr lang="es-ES"/>
        </a:p>
      </dgm:t>
    </dgm:pt>
    <dgm:pt modelId="{13B80C41-96B6-AE4C-A021-52FF63BDB07B}" type="sibTrans" cxnId="{98601FF6-28CE-C946-85D0-5A29F3639118}">
      <dgm:prSet/>
      <dgm:spPr/>
      <dgm:t>
        <a:bodyPr/>
        <a:lstStyle/>
        <a:p>
          <a:endParaRPr lang="es-ES"/>
        </a:p>
      </dgm:t>
    </dgm:pt>
    <dgm:pt modelId="{0BE9BC54-F0B0-BE41-BE8D-2A70169A27A6}">
      <dgm:prSet custT="1"/>
      <dgm:spPr/>
      <dgm:t>
        <a:bodyPr/>
        <a:lstStyle/>
        <a:p>
          <a:pPr rtl="0"/>
          <a:r>
            <a:rPr lang="es-ES" sz="1600" dirty="0" smtClean="0"/>
            <a:t>Enriquecimiento, preservación y difusión cultural</a:t>
          </a:r>
          <a:endParaRPr lang="es-ES" sz="1600" dirty="0"/>
        </a:p>
      </dgm:t>
    </dgm:pt>
    <dgm:pt modelId="{37F48C9A-22D0-2B47-A8D0-2C5FA03EE3DE}" type="parTrans" cxnId="{C6238A1D-C5D0-9140-8CE7-1C43C64FAA1F}">
      <dgm:prSet/>
      <dgm:spPr/>
      <dgm:t>
        <a:bodyPr/>
        <a:lstStyle/>
        <a:p>
          <a:endParaRPr lang="es-ES"/>
        </a:p>
      </dgm:t>
    </dgm:pt>
    <dgm:pt modelId="{23B23B7D-6F0F-254E-9606-5F499C9E9E5E}" type="sibTrans" cxnId="{C6238A1D-C5D0-9140-8CE7-1C43C64FAA1F}">
      <dgm:prSet/>
      <dgm:spPr/>
      <dgm:t>
        <a:bodyPr/>
        <a:lstStyle/>
        <a:p>
          <a:endParaRPr lang="es-ES"/>
        </a:p>
      </dgm:t>
    </dgm:pt>
    <dgm:pt modelId="{DEE9E366-1723-5B45-853B-4E03AA13FCB0}">
      <dgm:prSet custT="1"/>
      <dgm:spPr/>
      <dgm:t>
        <a:bodyPr/>
        <a:lstStyle/>
        <a:p>
          <a:pPr rtl="0"/>
          <a:r>
            <a:rPr lang="es-ES" sz="1200" dirty="0" smtClean="0"/>
            <a:t>Estudiantes extranjeros que aportan ingresos por: pago de matriculas, alojamiento, transporte, alimentación... </a:t>
          </a:r>
          <a:endParaRPr lang="es-ES" sz="1200" dirty="0"/>
        </a:p>
      </dgm:t>
    </dgm:pt>
    <dgm:pt modelId="{4AD0F66E-8CB6-FD44-86DE-E0D9A3FEE619}" type="parTrans" cxnId="{92EE27EB-557A-5140-BEB2-33A5183B3DF1}">
      <dgm:prSet/>
      <dgm:spPr/>
      <dgm:t>
        <a:bodyPr/>
        <a:lstStyle/>
        <a:p>
          <a:endParaRPr lang="es-ES"/>
        </a:p>
      </dgm:t>
    </dgm:pt>
    <dgm:pt modelId="{58F20DA8-6B5C-6E4F-A667-B555638F81E7}" type="sibTrans" cxnId="{92EE27EB-557A-5140-BEB2-33A5183B3DF1}">
      <dgm:prSet/>
      <dgm:spPr/>
      <dgm:t>
        <a:bodyPr/>
        <a:lstStyle/>
        <a:p>
          <a:endParaRPr lang="es-ES"/>
        </a:p>
      </dgm:t>
    </dgm:pt>
    <dgm:pt modelId="{8CFAD762-4CA7-E844-94E6-3591C8C89A52}">
      <dgm:prSet custT="1"/>
      <dgm:spPr/>
      <dgm:t>
        <a:bodyPr/>
        <a:lstStyle/>
        <a:p>
          <a:pPr rtl="0"/>
          <a:r>
            <a:rPr lang="es-ES" sz="1200" dirty="0" smtClean="0"/>
            <a:t>Exportación de productos educativos a mercados internacionales de </a:t>
          </a:r>
          <a:r>
            <a:rPr lang="es-ES" sz="1200" dirty="0" err="1" smtClean="0"/>
            <a:t>educ</a:t>
          </a:r>
          <a:r>
            <a:rPr lang="es-ES" sz="1200" dirty="0" smtClean="0"/>
            <a:t>.</a:t>
          </a:r>
          <a:endParaRPr lang="es-ES" sz="1200" dirty="0"/>
        </a:p>
      </dgm:t>
    </dgm:pt>
    <dgm:pt modelId="{264B954B-671D-7541-ABA0-FDE784D94604}" type="sibTrans" cxnId="{4D124139-E239-6342-BB6D-9E295CB42DE8}">
      <dgm:prSet/>
      <dgm:spPr/>
      <dgm:t>
        <a:bodyPr/>
        <a:lstStyle/>
        <a:p>
          <a:endParaRPr lang="es-ES"/>
        </a:p>
      </dgm:t>
    </dgm:pt>
    <dgm:pt modelId="{4A9CDD79-ED07-F44A-A73F-B14D0A43E5C2}" type="parTrans" cxnId="{4D124139-E239-6342-BB6D-9E295CB42DE8}">
      <dgm:prSet/>
      <dgm:spPr/>
      <dgm:t>
        <a:bodyPr/>
        <a:lstStyle/>
        <a:p>
          <a:endParaRPr lang="es-ES"/>
        </a:p>
      </dgm:t>
    </dgm:pt>
    <dgm:pt modelId="{999B8DBC-C868-E44A-91D9-672C559B99D5}">
      <dgm:prSet custT="1"/>
      <dgm:spPr/>
      <dgm:t>
        <a:bodyPr/>
        <a:lstStyle/>
        <a:p>
          <a:pPr rtl="0"/>
          <a:r>
            <a:rPr lang="es-ES" sz="1400" dirty="0" smtClean="0"/>
            <a:t> Calidad del Sistema de Educación Superior </a:t>
          </a:r>
          <a:endParaRPr lang="es-ES" sz="1400" dirty="0"/>
        </a:p>
      </dgm:t>
    </dgm:pt>
    <dgm:pt modelId="{147BB082-0C71-7C46-83EA-3BB1EABC9DA2}" type="parTrans" cxnId="{9EB1CC1A-CAA3-A44C-8F93-92E6FD89F14E}">
      <dgm:prSet/>
      <dgm:spPr/>
      <dgm:t>
        <a:bodyPr/>
        <a:lstStyle/>
        <a:p>
          <a:endParaRPr lang="es-ES"/>
        </a:p>
      </dgm:t>
    </dgm:pt>
    <dgm:pt modelId="{3D61F4CB-6163-9140-89CB-03BBADFF4EBD}" type="sibTrans" cxnId="{9EB1CC1A-CAA3-A44C-8F93-92E6FD89F14E}">
      <dgm:prSet/>
      <dgm:spPr/>
      <dgm:t>
        <a:bodyPr/>
        <a:lstStyle/>
        <a:p>
          <a:endParaRPr lang="es-ES"/>
        </a:p>
      </dgm:t>
    </dgm:pt>
    <dgm:pt modelId="{E37DE446-D306-8944-9808-72F204613DD6}">
      <dgm:prSet custT="1"/>
      <dgm:spPr/>
      <dgm:t>
        <a:bodyPr/>
        <a:lstStyle/>
        <a:p>
          <a:pPr rtl="0"/>
          <a:r>
            <a:rPr lang="es-ES" sz="1600" dirty="0" smtClean="0"/>
            <a:t>Desarrollo interculturalidad</a:t>
          </a:r>
          <a:endParaRPr lang="es-ES" sz="1600" dirty="0"/>
        </a:p>
      </dgm:t>
    </dgm:pt>
    <dgm:pt modelId="{2B5167B8-66A9-6D40-BFA1-4436EC2DA7AD}" type="parTrans" cxnId="{B2CE4331-65B4-644C-91D2-9EF59DEB3B98}">
      <dgm:prSet/>
      <dgm:spPr/>
      <dgm:t>
        <a:bodyPr/>
        <a:lstStyle/>
        <a:p>
          <a:endParaRPr lang="es-ES"/>
        </a:p>
      </dgm:t>
    </dgm:pt>
    <dgm:pt modelId="{BA2F3219-895D-E34C-9032-1BF2743A12FF}" type="sibTrans" cxnId="{B2CE4331-65B4-644C-91D2-9EF59DEB3B98}">
      <dgm:prSet/>
      <dgm:spPr/>
      <dgm:t>
        <a:bodyPr/>
        <a:lstStyle/>
        <a:p>
          <a:endParaRPr lang="es-ES"/>
        </a:p>
      </dgm:t>
    </dgm:pt>
    <dgm:pt modelId="{64574D19-4820-6A40-BB7B-CB4B1F4C9BD9}">
      <dgm:prSet custT="1"/>
      <dgm:spPr/>
      <dgm:t>
        <a:bodyPr/>
        <a:lstStyle/>
        <a:p>
          <a:pPr rtl="0"/>
          <a:r>
            <a:rPr lang="es-ES" sz="1400" dirty="0" smtClean="0"/>
            <a:t>Ampliación de capacidades para del Sistema Educativo</a:t>
          </a:r>
          <a:endParaRPr lang="es-ES" sz="1400" dirty="0"/>
        </a:p>
      </dgm:t>
    </dgm:pt>
    <dgm:pt modelId="{4B935F33-0356-E043-ABE1-68C7D888E285}" type="parTrans" cxnId="{CFA435CD-B4A6-274E-A9BB-7656E6E8FA08}">
      <dgm:prSet/>
      <dgm:spPr/>
      <dgm:t>
        <a:bodyPr/>
        <a:lstStyle/>
        <a:p>
          <a:endParaRPr lang="es-ES"/>
        </a:p>
      </dgm:t>
    </dgm:pt>
    <dgm:pt modelId="{03D13889-A771-C846-B1E4-4A5B5A1EE058}" type="sibTrans" cxnId="{CFA435CD-B4A6-274E-A9BB-7656E6E8FA08}">
      <dgm:prSet/>
      <dgm:spPr/>
      <dgm:t>
        <a:bodyPr/>
        <a:lstStyle/>
        <a:p>
          <a:endParaRPr lang="es-ES"/>
        </a:p>
      </dgm:t>
    </dgm:pt>
    <dgm:pt modelId="{578CD9A3-EF5E-2E45-A129-43816A3D73A4}">
      <dgm:prSet custT="1"/>
      <dgm:spPr/>
      <dgm:t>
        <a:bodyPr/>
        <a:lstStyle/>
        <a:p>
          <a:pPr rtl="0"/>
          <a:r>
            <a:rPr lang="es-ES" sz="2400" dirty="0" smtClean="0"/>
            <a:t>POLÍTICAS</a:t>
          </a:r>
          <a:endParaRPr lang="es-ES" sz="2400" dirty="0"/>
        </a:p>
      </dgm:t>
    </dgm:pt>
    <dgm:pt modelId="{90415DD1-8FAF-4F46-8BCC-2D5D5915782F}" type="parTrans" cxnId="{B064AB31-DE6B-CB46-A165-E5E365274B23}">
      <dgm:prSet/>
      <dgm:spPr/>
      <dgm:t>
        <a:bodyPr/>
        <a:lstStyle/>
        <a:p>
          <a:endParaRPr lang="es-ES"/>
        </a:p>
      </dgm:t>
    </dgm:pt>
    <dgm:pt modelId="{9D1FDF2F-A179-9D4A-8E19-8D23FFBDEBDC}" type="sibTrans" cxnId="{B064AB31-DE6B-CB46-A165-E5E365274B23}">
      <dgm:prSet/>
      <dgm:spPr/>
      <dgm:t>
        <a:bodyPr/>
        <a:lstStyle/>
        <a:p>
          <a:endParaRPr lang="es-ES"/>
        </a:p>
      </dgm:t>
    </dgm:pt>
    <dgm:pt modelId="{3CFC1498-C433-9948-8710-710981E2F949}">
      <dgm:prSet custT="1"/>
      <dgm:spPr/>
      <dgm:t>
        <a:bodyPr/>
        <a:lstStyle/>
        <a:p>
          <a:pPr rtl="0"/>
          <a:r>
            <a:rPr lang="es-ES" sz="1600" dirty="0" smtClean="0"/>
            <a:t>Orientaciones de posicionamiento internacional del país</a:t>
          </a:r>
          <a:endParaRPr lang="es-ES" sz="1600" dirty="0"/>
        </a:p>
      </dgm:t>
    </dgm:pt>
    <dgm:pt modelId="{82EC83E5-49D9-3C4C-B7B8-97A55BBC90AD}" type="parTrans" cxnId="{738E19A7-C029-ED44-82B9-D87DF13DE215}">
      <dgm:prSet/>
      <dgm:spPr/>
      <dgm:t>
        <a:bodyPr/>
        <a:lstStyle/>
        <a:p>
          <a:endParaRPr lang="es-ES"/>
        </a:p>
      </dgm:t>
    </dgm:pt>
    <dgm:pt modelId="{A2DE740B-F50D-314A-A155-AE5CF41106BB}" type="sibTrans" cxnId="{738E19A7-C029-ED44-82B9-D87DF13DE215}">
      <dgm:prSet/>
      <dgm:spPr/>
      <dgm:t>
        <a:bodyPr/>
        <a:lstStyle/>
        <a:p>
          <a:endParaRPr lang="es-ES"/>
        </a:p>
      </dgm:t>
    </dgm:pt>
    <dgm:pt modelId="{114F3D88-E77F-BB4A-826A-1D460D47B982}" type="pres">
      <dgm:prSet presAssocID="{DFD4B4AE-CED2-624E-9EE8-6C847C2C7F91}" presName="Name0" presStyleCnt="0">
        <dgm:presLayoutVars>
          <dgm:dir/>
          <dgm:animLvl val="lvl"/>
          <dgm:resizeHandles val="exact"/>
        </dgm:presLayoutVars>
      </dgm:prSet>
      <dgm:spPr/>
      <dgm:t>
        <a:bodyPr/>
        <a:lstStyle/>
        <a:p>
          <a:endParaRPr lang="es-ES"/>
        </a:p>
      </dgm:t>
    </dgm:pt>
    <dgm:pt modelId="{5BFC8857-323E-B649-85ED-4EBE9B6C6A1E}" type="pres">
      <dgm:prSet presAssocID="{50C037D8-4A33-AD4A-B1FE-AEF666D9A588}" presName="linNode" presStyleCnt="0"/>
      <dgm:spPr/>
    </dgm:pt>
    <dgm:pt modelId="{A74C0C2B-5CBB-C141-BB75-143A0A6DA0F9}" type="pres">
      <dgm:prSet presAssocID="{50C037D8-4A33-AD4A-B1FE-AEF666D9A588}" presName="parentText" presStyleLbl="node1" presStyleIdx="0" presStyleCnt="4">
        <dgm:presLayoutVars>
          <dgm:chMax val="1"/>
          <dgm:bulletEnabled val="1"/>
        </dgm:presLayoutVars>
      </dgm:prSet>
      <dgm:spPr/>
      <dgm:t>
        <a:bodyPr/>
        <a:lstStyle/>
        <a:p>
          <a:endParaRPr lang="es-ES"/>
        </a:p>
      </dgm:t>
    </dgm:pt>
    <dgm:pt modelId="{19FD8D69-E0A8-C84F-939B-9294048FA569}" type="pres">
      <dgm:prSet presAssocID="{50C037D8-4A33-AD4A-B1FE-AEF666D9A588}" presName="descendantText" presStyleLbl="alignAccFollowNode1" presStyleIdx="0" presStyleCnt="4">
        <dgm:presLayoutVars>
          <dgm:bulletEnabled val="1"/>
        </dgm:presLayoutVars>
      </dgm:prSet>
      <dgm:spPr/>
      <dgm:t>
        <a:bodyPr/>
        <a:lstStyle/>
        <a:p>
          <a:endParaRPr lang="es-ES"/>
        </a:p>
      </dgm:t>
    </dgm:pt>
    <dgm:pt modelId="{BA386EEB-A106-E540-888C-85E2CFE29557}" type="pres">
      <dgm:prSet presAssocID="{78BF1C92-1504-B24F-B039-454C76628388}" presName="sp" presStyleCnt="0"/>
      <dgm:spPr/>
    </dgm:pt>
    <dgm:pt modelId="{1512202E-C24A-3644-B690-EAF8576CE680}" type="pres">
      <dgm:prSet presAssocID="{9BB8654D-C557-3647-A3B7-B82AD5F6C328}" presName="linNode" presStyleCnt="0"/>
      <dgm:spPr/>
    </dgm:pt>
    <dgm:pt modelId="{923C0C24-7E03-AD49-A23C-29DB601A810C}" type="pres">
      <dgm:prSet presAssocID="{9BB8654D-C557-3647-A3B7-B82AD5F6C328}" presName="parentText" presStyleLbl="node1" presStyleIdx="1" presStyleCnt="4">
        <dgm:presLayoutVars>
          <dgm:chMax val="1"/>
          <dgm:bulletEnabled val="1"/>
        </dgm:presLayoutVars>
      </dgm:prSet>
      <dgm:spPr/>
      <dgm:t>
        <a:bodyPr/>
        <a:lstStyle/>
        <a:p>
          <a:endParaRPr lang="es-ES"/>
        </a:p>
      </dgm:t>
    </dgm:pt>
    <dgm:pt modelId="{21D4A550-8517-0448-A5E1-12AB48C3344C}" type="pres">
      <dgm:prSet presAssocID="{9BB8654D-C557-3647-A3B7-B82AD5F6C328}" presName="descendantText" presStyleLbl="alignAccFollowNode1" presStyleIdx="1" presStyleCnt="4">
        <dgm:presLayoutVars>
          <dgm:bulletEnabled val="1"/>
        </dgm:presLayoutVars>
      </dgm:prSet>
      <dgm:spPr/>
      <dgm:t>
        <a:bodyPr/>
        <a:lstStyle/>
        <a:p>
          <a:endParaRPr lang="es-ES"/>
        </a:p>
      </dgm:t>
    </dgm:pt>
    <dgm:pt modelId="{B388B661-1A51-244E-A66D-36ECD0BAC703}" type="pres">
      <dgm:prSet presAssocID="{C17310AC-9A1A-754F-B92C-FE5B6F5615FE}" presName="sp" presStyleCnt="0"/>
      <dgm:spPr/>
    </dgm:pt>
    <dgm:pt modelId="{04510A2B-4B83-C64B-8025-BCCA8AEBC701}" type="pres">
      <dgm:prSet presAssocID="{95CD2309-5C51-6148-9E60-BEFDF1C60610}" presName="linNode" presStyleCnt="0"/>
      <dgm:spPr/>
    </dgm:pt>
    <dgm:pt modelId="{471AFCE5-9CC1-0D46-A650-331CC4442B43}" type="pres">
      <dgm:prSet presAssocID="{95CD2309-5C51-6148-9E60-BEFDF1C60610}" presName="parentText" presStyleLbl="node1" presStyleIdx="2" presStyleCnt="4">
        <dgm:presLayoutVars>
          <dgm:chMax val="1"/>
          <dgm:bulletEnabled val="1"/>
        </dgm:presLayoutVars>
      </dgm:prSet>
      <dgm:spPr/>
      <dgm:t>
        <a:bodyPr/>
        <a:lstStyle/>
        <a:p>
          <a:endParaRPr lang="es-ES"/>
        </a:p>
      </dgm:t>
    </dgm:pt>
    <dgm:pt modelId="{EFF2AD6E-1E03-704A-AD44-FEC939088A73}" type="pres">
      <dgm:prSet presAssocID="{95CD2309-5C51-6148-9E60-BEFDF1C60610}" presName="descendantText" presStyleLbl="alignAccFollowNode1" presStyleIdx="2" presStyleCnt="4">
        <dgm:presLayoutVars>
          <dgm:bulletEnabled val="1"/>
        </dgm:presLayoutVars>
      </dgm:prSet>
      <dgm:spPr/>
      <dgm:t>
        <a:bodyPr/>
        <a:lstStyle/>
        <a:p>
          <a:endParaRPr lang="es-ES"/>
        </a:p>
      </dgm:t>
    </dgm:pt>
    <dgm:pt modelId="{A857DFDF-2F3C-6F45-86B7-E548DACD1DB1}" type="pres">
      <dgm:prSet presAssocID="{13B80C41-96B6-AE4C-A021-52FF63BDB07B}" presName="sp" presStyleCnt="0"/>
      <dgm:spPr/>
    </dgm:pt>
    <dgm:pt modelId="{38FB7794-CE84-7D41-90AE-EE7E29228DD6}" type="pres">
      <dgm:prSet presAssocID="{578CD9A3-EF5E-2E45-A129-43816A3D73A4}" presName="linNode" presStyleCnt="0"/>
      <dgm:spPr/>
    </dgm:pt>
    <dgm:pt modelId="{C9B08BAC-7D11-0B43-BCB2-FA4A8031EE35}" type="pres">
      <dgm:prSet presAssocID="{578CD9A3-EF5E-2E45-A129-43816A3D73A4}" presName="parentText" presStyleLbl="node1" presStyleIdx="3" presStyleCnt="4">
        <dgm:presLayoutVars>
          <dgm:chMax val="1"/>
          <dgm:bulletEnabled val="1"/>
        </dgm:presLayoutVars>
      </dgm:prSet>
      <dgm:spPr/>
      <dgm:t>
        <a:bodyPr/>
        <a:lstStyle/>
        <a:p>
          <a:endParaRPr lang="es-ES"/>
        </a:p>
      </dgm:t>
    </dgm:pt>
    <dgm:pt modelId="{2D36C470-82E8-E941-B3B6-4634E6624DD5}" type="pres">
      <dgm:prSet presAssocID="{578CD9A3-EF5E-2E45-A129-43816A3D73A4}" presName="descendantText" presStyleLbl="alignAccFollowNode1" presStyleIdx="3" presStyleCnt="4">
        <dgm:presLayoutVars>
          <dgm:bulletEnabled val="1"/>
        </dgm:presLayoutVars>
      </dgm:prSet>
      <dgm:spPr/>
      <dgm:t>
        <a:bodyPr/>
        <a:lstStyle/>
        <a:p>
          <a:endParaRPr lang="es-ES"/>
        </a:p>
      </dgm:t>
    </dgm:pt>
  </dgm:ptLst>
  <dgm:cxnLst>
    <dgm:cxn modelId="{CFA435CD-B4A6-274E-A9BB-7656E6E8FA08}" srcId="{9BB8654D-C557-3647-A3B7-B82AD5F6C328}" destId="{64574D19-4820-6A40-BB7B-CB4B1F4C9BD9}" srcOrd="1" destOrd="0" parTransId="{4B935F33-0356-E043-ABE1-68C7D888E285}" sibTransId="{03D13889-A771-C846-B1E4-4A5B5A1EE058}"/>
    <dgm:cxn modelId="{C6238A1D-C5D0-9140-8CE7-1C43C64FAA1F}" srcId="{95CD2309-5C51-6148-9E60-BEFDF1C60610}" destId="{0BE9BC54-F0B0-BE41-BE8D-2A70169A27A6}" srcOrd="0" destOrd="0" parTransId="{37F48C9A-22D0-2B47-A8D0-2C5FA03EE3DE}" sibTransId="{23B23B7D-6F0F-254E-9606-5F499C9E9E5E}"/>
    <dgm:cxn modelId="{EEB01957-CA84-4444-B1DE-70F86171A61C}" type="presOf" srcId="{578CD9A3-EF5E-2E45-A129-43816A3D73A4}" destId="{C9B08BAC-7D11-0B43-BCB2-FA4A8031EE35}" srcOrd="0" destOrd="0" presId="urn:microsoft.com/office/officeart/2005/8/layout/vList5"/>
    <dgm:cxn modelId="{92EE27EB-557A-5140-BEB2-33A5183B3DF1}" srcId="{50C037D8-4A33-AD4A-B1FE-AEF666D9A588}" destId="{DEE9E366-1723-5B45-853B-4E03AA13FCB0}" srcOrd="1" destOrd="0" parTransId="{4AD0F66E-8CB6-FD44-86DE-E0D9A3FEE619}" sibTransId="{58F20DA8-6B5C-6E4F-A667-B555638F81E7}"/>
    <dgm:cxn modelId="{B064AB31-DE6B-CB46-A165-E5E365274B23}" srcId="{DFD4B4AE-CED2-624E-9EE8-6C847C2C7F91}" destId="{578CD9A3-EF5E-2E45-A129-43816A3D73A4}" srcOrd="3" destOrd="0" parTransId="{90415DD1-8FAF-4F46-8BCC-2D5D5915782F}" sibTransId="{9D1FDF2F-A179-9D4A-8E19-8D23FFBDEBDC}"/>
    <dgm:cxn modelId="{E1F27A19-7871-3045-8B07-1321313E4F6F}" type="presOf" srcId="{9BB8654D-C557-3647-A3B7-B82AD5F6C328}" destId="{923C0C24-7E03-AD49-A23C-29DB601A810C}" srcOrd="0" destOrd="0" presId="urn:microsoft.com/office/officeart/2005/8/layout/vList5"/>
    <dgm:cxn modelId="{5ED53E8A-142B-384B-8B75-EC128401148E}" srcId="{9BB8654D-C557-3647-A3B7-B82AD5F6C328}" destId="{D594DF1F-944F-EF4C-BBAF-18A849665134}" srcOrd="0" destOrd="0" parTransId="{EF93C354-7010-4F48-80E0-35E4668F6D35}" sibTransId="{5785EDD3-80A4-F542-94A1-115C481F6F3F}"/>
    <dgm:cxn modelId="{21D205AE-05E5-A348-8B34-5A5D3836F790}" type="presOf" srcId="{50C037D8-4A33-AD4A-B1FE-AEF666D9A588}" destId="{A74C0C2B-5CBB-C141-BB75-143A0A6DA0F9}" srcOrd="0" destOrd="0" presId="urn:microsoft.com/office/officeart/2005/8/layout/vList5"/>
    <dgm:cxn modelId="{4B6F68F0-73FB-6F4B-969F-6969D489424C}" type="presOf" srcId="{3CFC1498-C433-9948-8710-710981E2F949}" destId="{2D36C470-82E8-E941-B3B6-4634E6624DD5}" srcOrd="0" destOrd="0" presId="urn:microsoft.com/office/officeart/2005/8/layout/vList5"/>
    <dgm:cxn modelId="{8F08219E-FBD0-4340-8E9D-802F460C92BF}" type="presOf" srcId="{0BE9BC54-F0B0-BE41-BE8D-2A70169A27A6}" destId="{EFF2AD6E-1E03-704A-AD44-FEC939088A73}" srcOrd="0" destOrd="0" presId="urn:microsoft.com/office/officeart/2005/8/layout/vList5"/>
    <dgm:cxn modelId="{174AD185-9275-5043-9F38-BC34C47F1F6B}" srcId="{50C037D8-4A33-AD4A-B1FE-AEF666D9A588}" destId="{00EFFF0B-5345-4D4A-8F0F-5463C4C59A35}" srcOrd="0" destOrd="0" parTransId="{75B91436-466B-E445-8FBB-37B8F320FC40}" sibTransId="{634A6253-A9F5-084D-86A8-6C60BE8EBAFC}"/>
    <dgm:cxn modelId="{B2CE4331-65B4-644C-91D2-9EF59DEB3B98}" srcId="{95CD2309-5C51-6148-9E60-BEFDF1C60610}" destId="{E37DE446-D306-8944-9808-72F204613DD6}" srcOrd="1" destOrd="0" parTransId="{2B5167B8-66A9-6D40-BFA1-4436EC2DA7AD}" sibTransId="{BA2F3219-895D-E34C-9032-1BF2743A12FF}"/>
    <dgm:cxn modelId="{95DDE5BB-78A3-F846-BEC3-53EF6230FD31}" type="presOf" srcId="{DEE9E366-1723-5B45-853B-4E03AA13FCB0}" destId="{19FD8D69-E0A8-C84F-939B-9294048FA569}" srcOrd="0" destOrd="1" presId="urn:microsoft.com/office/officeart/2005/8/layout/vList5"/>
    <dgm:cxn modelId="{6BEA1562-5232-EE4E-8466-4827EF24E0D9}" type="presOf" srcId="{64574D19-4820-6A40-BB7B-CB4B1F4C9BD9}" destId="{21D4A550-8517-0448-A5E1-12AB48C3344C}" srcOrd="0" destOrd="1" presId="urn:microsoft.com/office/officeart/2005/8/layout/vList5"/>
    <dgm:cxn modelId="{06EB920B-E6D1-7147-9A95-D086535FFADD}" type="presOf" srcId="{8CFAD762-4CA7-E844-94E6-3591C8C89A52}" destId="{19FD8D69-E0A8-C84F-939B-9294048FA569}" srcOrd="0" destOrd="2" presId="urn:microsoft.com/office/officeart/2005/8/layout/vList5"/>
    <dgm:cxn modelId="{738E19A7-C029-ED44-82B9-D87DF13DE215}" srcId="{578CD9A3-EF5E-2E45-A129-43816A3D73A4}" destId="{3CFC1498-C433-9948-8710-710981E2F949}" srcOrd="0" destOrd="0" parTransId="{82EC83E5-49D9-3C4C-B7B8-97A55BBC90AD}" sibTransId="{A2DE740B-F50D-314A-A155-AE5CF41106BB}"/>
    <dgm:cxn modelId="{9EB1CC1A-CAA3-A44C-8F93-92E6FD89F14E}" srcId="{9BB8654D-C557-3647-A3B7-B82AD5F6C328}" destId="{999B8DBC-C868-E44A-91D9-672C559B99D5}" srcOrd="2" destOrd="0" parTransId="{147BB082-0C71-7C46-83EA-3BB1EABC9DA2}" sibTransId="{3D61F4CB-6163-9140-89CB-03BBADFF4EBD}"/>
    <dgm:cxn modelId="{98601FF6-28CE-C946-85D0-5A29F3639118}" srcId="{DFD4B4AE-CED2-624E-9EE8-6C847C2C7F91}" destId="{95CD2309-5C51-6148-9E60-BEFDF1C60610}" srcOrd="2" destOrd="0" parTransId="{35346ACD-AC0A-FB4A-A201-71978C2866C2}" sibTransId="{13B80C41-96B6-AE4C-A021-52FF63BDB07B}"/>
    <dgm:cxn modelId="{CEBF7486-20EB-814F-B7E0-CB78D686D586}" type="presOf" srcId="{E37DE446-D306-8944-9808-72F204613DD6}" destId="{EFF2AD6E-1E03-704A-AD44-FEC939088A73}" srcOrd="0" destOrd="1" presId="urn:microsoft.com/office/officeart/2005/8/layout/vList5"/>
    <dgm:cxn modelId="{D13CC782-1594-F04F-BA44-0439FB1B8F12}" type="presOf" srcId="{D594DF1F-944F-EF4C-BBAF-18A849665134}" destId="{21D4A550-8517-0448-A5E1-12AB48C3344C}" srcOrd="0" destOrd="0" presId="urn:microsoft.com/office/officeart/2005/8/layout/vList5"/>
    <dgm:cxn modelId="{619220CF-EEFF-CF4E-A634-37BD9B546CEB}" srcId="{DFD4B4AE-CED2-624E-9EE8-6C847C2C7F91}" destId="{9BB8654D-C557-3647-A3B7-B82AD5F6C328}" srcOrd="1" destOrd="0" parTransId="{CA7A8AC0-82D3-7F42-92D9-5F4523769603}" sibTransId="{C17310AC-9A1A-754F-B92C-FE5B6F5615FE}"/>
    <dgm:cxn modelId="{29581DD1-FBD5-6A49-8DFD-726706262483}" type="presOf" srcId="{DFD4B4AE-CED2-624E-9EE8-6C847C2C7F91}" destId="{114F3D88-E77F-BB4A-826A-1D460D47B982}" srcOrd="0" destOrd="0" presId="urn:microsoft.com/office/officeart/2005/8/layout/vList5"/>
    <dgm:cxn modelId="{4D124139-E239-6342-BB6D-9E295CB42DE8}" srcId="{50C037D8-4A33-AD4A-B1FE-AEF666D9A588}" destId="{8CFAD762-4CA7-E844-94E6-3591C8C89A52}" srcOrd="2" destOrd="0" parTransId="{4A9CDD79-ED07-F44A-A73F-B14D0A43E5C2}" sibTransId="{264B954B-671D-7541-ABA0-FDE784D94604}"/>
    <dgm:cxn modelId="{27BE2F23-D2ED-5F4B-831A-419502371BE0}" type="presOf" srcId="{999B8DBC-C868-E44A-91D9-672C559B99D5}" destId="{21D4A550-8517-0448-A5E1-12AB48C3344C}" srcOrd="0" destOrd="2" presId="urn:microsoft.com/office/officeart/2005/8/layout/vList5"/>
    <dgm:cxn modelId="{294269D8-DEA0-A846-A438-DD134E14BDE8}" type="presOf" srcId="{95CD2309-5C51-6148-9E60-BEFDF1C60610}" destId="{471AFCE5-9CC1-0D46-A650-331CC4442B43}" srcOrd="0" destOrd="0" presId="urn:microsoft.com/office/officeart/2005/8/layout/vList5"/>
    <dgm:cxn modelId="{F4A4F826-C032-9543-9BEB-3011620EC304}" type="presOf" srcId="{00EFFF0B-5345-4D4A-8F0F-5463C4C59A35}" destId="{19FD8D69-E0A8-C84F-939B-9294048FA569}" srcOrd="0" destOrd="0" presId="urn:microsoft.com/office/officeart/2005/8/layout/vList5"/>
    <dgm:cxn modelId="{4C227AB7-9D09-784A-A634-FBEA5DCF3A2D}" srcId="{DFD4B4AE-CED2-624E-9EE8-6C847C2C7F91}" destId="{50C037D8-4A33-AD4A-B1FE-AEF666D9A588}" srcOrd="0" destOrd="0" parTransId="{7A4D59E1-BCAA-2547-9A53-5108118DCD19}" sibTransId="{78BF1C92-1504-B24F-B039-454C76628388}"/>
    <dgm:cxn modelId="{A535DA61-1C86-104F-92DC-0EB02B97D5ED}" type="presParOf" srcId="{114F3D88-E77F-BB4A-826A-1D460D47B982}" destId="{5BFC8857-323E-B649-85ED-4EBE9B6C6A1E}" srcOrd="0" destOrd="0" presId="urn:microsoft.com/office/officeart/2005/8/layout/vList5"/>
    <dgm:cxn modelId="{34D0E498-BA23-5A4E-B532-DA577931CC46}" type="presParOf" srcId="{5BFC8857-323E-B649-85ED-4EBE9B6C6A1E}" destId="{A74C0C2B-5CBB-C141-BB75-143A0A6DA0F9}" srcOrd="0" destOrd="0" presId="urn:microsoft.com/office/officeart/2005/8/layout/vList5"/>
    <dgm:cxn modelId="{5397E745-21F9-2847-BD83-EB863D32695E}" type="presParOf" srcId="{5BFC8857-323E-B649-85ED-4EBE9B6C6A1E}" destId="{19FD8D69-E0A8-C84F-939B-9294048FA569}" srcOrd="1" destOrd="0" presId="urn:microsoft.com/office/officeart/2005/8/layout/vList5"/>
    <dgm:cxn modelId="{CD55CA7D-55E5-6744-91DB-301D30C34666}" type="presParOf" srcId="{114F3D88-E77F-BB4A-826A-1D460D47B982}" destId="{BA386EEB-A106-E540-888C-85E2CFE29557}" srcOrd="1" destOrd="0" presId="urn:microsoft.com/office/officeart/2005/8/layout/vList5"/>
    <dgm:cxn modelId="{037BBDEB-9116-7F41-B105-16DAA78BBC95}" type="presParOf" srcId="{114F3D88-E77F-BB4A-826A-1D460D47B982}" destId="{1512202E-C24A-3644-B690-EAF8576CE680}" srcOrd="2" destOrd="0" presId="urn:microsoft.com/office/officeart/2005/8/layout/vList5"/>
    <dgm:cxn modelId="{592BAB29-7089-0141-9533-99F7E8BED023}" type="presParOf" srcId="{1512202E-C24A-3644-B690-EAF8576CE680}" destId="{923C0C24-7E03-AD49-A23C-29DB601A810C}" srcOrd="0" destOrd="0" presId="urn:microsoft.com/office/officeart/2005/8/layout/vList5"/>
    <dgm:cxn modelId="{6BB61AE0-04C3-F64A-894C-5333F16B544B}" type="presParOf" srcId="{1512202E-C24A-3644-B690-EAF8576CE680}" destId="{21D4A550-8517-0448-A5E1-12AB48C3344C}" srcOrd="1" destOrd="0" presId="urn:microsoft.com/office/officeart/2005/8/layout/vList5"/>
    <dgm:cxn modelId="{B31ED6C8-EF8C-9044-B9B7-8935D17C03E9}" type="presParOf" srcId="{114F3D88-E77F-BB4A-826A-1D460D47B982}" destId="{B388B661-1A51-244E-A66D-36ECD0BAC703}" srcOrd="3" destOrd="0" presId="urn:microsoft.com/office/officeart/2005/8/layout/vList5"/>
    <dgm:cxn modelId="{9A125671-150A-B34B-A857-20D973C9CC39}" type="presParOf" srcId="{114F3D88-E77F-BB4A-826A-1D460D47B982}" destId="{04510A2B-4B83-C64B-8025-BCCA8AEBC701}" srcOrd="4" destOrd="0" presId="urn:microsoft.com/office/officeart/2005/8/layout/vList5"/>
    <dgm:cxn modelId="{2CE1AB4F-FDC9-1B4A-B0B0-6D2BB40ABD58}" type="presParOf" srcId="{04510A2B-4B83-C64B-8025-BCCA8AEBC701}" destId="{471AFCE5-9CC1-0D46-A650-331CC4442B43}" srcOrd="0" destOrd="0" presId="urn:microsoft.com/office/officeart/2005/8/layout/vList5"/>
    <dgm:cxn modelId="{1991730E-988A-F141-BAD0-40A25178CD48}" type="presParOf" srcId="{04510A2B-4B83-C64B-8025-BCCA8AEBC701}" destId="{EFF2AD6E-1E03-704A-AD44-FEC939088A73}" srcOrd="1" destOrd="0" presId="urn:microsoft.com/office/officeart/2005/8/layout/vList5"/>
    <dgm:cxn modelId="{45F7BA9F-5B12-3041-9937-42595C99623C}" type="presParOf" srcId="{114F3D88-E77F-BB4A-826A-1D460D47B982}" destId="{A857DFDF-2F3C-6F45-86B7-E548DACD1DB1}" srcOrd="5" destOrd="0" presId="urn:microsoft.com/office/officeart/2005/8/layout/vList5"/>
    <dgm:cxn modelId="{32671201-0370-7D41-8096-9E5CD06C59B5}" type="presParOf" srcId="{114F3D88-E77F-BB4A-826A-1D460D47B982}" destId="{38FB7794-CE84-7D41-90AE-EE7E29228DD6}" srcOrd="6" destOrd="0" presId="urn:microsoft.com/office/officeart/2005/8/layout/vList5"/>
    <dgm:cxn modelId="{EE812D4D-9105-D94C-8C1C-77AEB78EDE1D}" type="presParOf" srcId="{38FB7794-CE84-7D41-90AE-EE7E29228DD6}" destId="{C9B08BAC-7D11-0B43-BCB2-FA4A8031EE35}" srcOrd="0" destOrd="0" presId="urn:microsoft.com/office/officeart/2005/8/layout/vList5"/>
    <dgm:cxn modelId="{5930BE2D-449B-7A44-8319-2DB8DEBC9608}" type="presParOf" srcId="{38FB7794-CE84-7D41-90AE-EE7E29228DD6}" destId="{2D36C470-82E8-E941-B3B6-4634E6624DD5}"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3F2AAEC-E48F-9547-A85E-375F2404EFCE}" type="doc">
      <dgm:prSet loTypeId="urn:microsoft.com/office/officeart/2005/8/layout/StepDownProcess" loCatId="" qsTypeId="urn:microsoft.com/office/officeart/2005/8/quickstyle/simple2" qsCatId="simple" csTypeId="urn:microsoft.com/office/officeart/2005/8/colors/colorful2" csCatId="colorful" phldr="1"/>
      <dgm:spPr/>
      <dgm:t>
        <a:bodyPr/>
        <a:lstStyle/>
        <a:p>
          <a:endParaRPr lang="es-ES"/>
        </a:p>
      </dgm:t>
    </dgm:pt>
    <dgm:pt modelId="{1D718C13-7A3B-EB40-96DC-D7F36A1F94CC}">
      <dgm:prSet custT="1"/>
      <dgm:spPr>
        <a:solidFill>
          <a:schemeClr val="accent2">
            <a:lumMod val="75000"/>
          </a:schemeClr>
        </a:solidFill>
      </dgm:spPr>
      <dgm:t>
        <a:bodyPr/>
        <a:lstStyle/>
        <a:p>
          <a:pPr rtl="0"/>
          <a:r>
            <a:rPr lang="es-ES" sz="1800" dirty="0" smtClean="0"/>
            <a:t>Proceso de integrar una </a:t>
          </a:r>
          <a:r>
            <a:rPr lang="es-ES" sz="1800" dirty="0" err="1" smtClean="0"/>
            <a:t>dimensión</a:t>
          </a:r>
          <a:r>
            <a:rPr lang="es-ES" sz="1800" dirty="0" smtClean="0"/>
            <a:t> internacional o intercultural con las funciones de </a:t>
          </a:r>
          <a:r>
            <a:rPr lang="es-ES" sz="1800" dirty="0" err="1" smtClean="0"/>
            <a:t>enseñanza</a:t>
          </a:r>
          <a:r>
            <a:rPr lang="es-ES" sz="1800" dirty="0" smtClean="0"/>
            <a:t>, </a:t>
          </a:r>
          <a:r>
            <a:rPr lang="es-ES" sz="1800" dirty="0" err="1" smtClean="0"/>
            <a:t>investigación</a:t>
          </a:r>
          <a:r>
            <a:rPr lang="es-ES" sz="1800" dirty="0" smtClean="0"/>
            <a:t> y servicio de la </a:t>
          </a:r>
          <a:r>
            <a:rPr lang="es-ES" sz="1800" dirty="0" err="1" smtClean="0"/>
            <a:t>institución</a:t>
          </a:r>
          <a:r>
            <a:rPr lang="es-ES" sz="1800" dirty="0" smtClean="0"/>
            <a:t> ( J. </a:t>
          </a:r>
          <a:r>
            <a:rPr lang="es-ES" sz="1800" dirty="0" err="1" smtClean="0"/>
            <a:t>Knight</a:t>
          </a:r>
          <a:r>
            <a:rPr lang="es-ES" sz="1800" dirty="0" smtClean="0"/>
            <a:t> )</a:t>
          </a:r>
          <a:endParaRPr lang="es-ES" sz="1800" dirty="0"/>
        </a:p>
      </dgm:t>
    </dgm:pt>
    <dgm:pt modelId="{1364B046-D005-4D46-86C5-56C5540C3F37}" type="parTrans" cxnId="{94E217D2-9B4E-D84C-875D-2DC46EAD15BE}">
      <dgm:prSet/>
      <dgm:spPr/>
      <dgm:t>
        <a:bodyPr/>
        <a:lstStyle/>
        <a:p>
          <a:endParaRPr lang="es-ES"/>
        </a:p>
      </dgm:t>
    </dgm:pt>
    <dgm:pt modelId="{5255B58F-91DA-174E-BC44-E9B4E77C941A}" type="sibTrans" cxnId="{94E217D2-9B4E-D84C-875D-2DC46EAD15BE}">
      <dgm:prSet/>
      <dgm:spPr/>
      <dgm:t>
        <a:bodyPr/>
        <a:lstStyle/>
        <a:p>
          <a:endParaRPr lang="es-ES"/>
        </a:p>
      </dgm:t>
    </dgm:pt>
    <dgm:pt modelId="{A38E6470-F299-424C-9202-B0B0D1A4ABB5}">
      <dgm:prSet custT="1"/>
      <dgm:spPr>
        <a:solidFill>
          <a:schemeClr val="accent4">
            <a:lumMod val="75000"/>
          </a:schemeClr>
        </a:solidFill>
      </dgm:spPr>
      <dgm:t>
        <a:bodyPr/>
        <a:lstStyle/>
        <a:p>
          <a:pPr rtl="0"/>
          <a:r>
            <a:rPr lang="es-ES" sz="1800" dirty="0" smtClean="0"/>
            <a:t>Para el fortalecimiento de la capacidad institucional, mejorar la calidad y formar recursos humanos para desempeñarse en un mundo globalizado</a:t>
          </a:r>
          <a:endParaRPr lang="es-ES" sz="1800" dirty="0"/>
        </a:p>
      </dgm:t>
    </dgm:pt>
    <dgm:pt modelId="{F0B92AF9-0760-374A-97CD-86E1AC6EAD83}" type="parTrans" cxnId="{FE1034C5-EC83-4247-A289-D19A1AB98EC5}">
      <dgm:prSet/>
      <dgm:spPr/>
      <dgm:t>
        <a:bodyPr/>
        <a:lstStyle/>
        <a:p>
          <a:endParaRPr lang="es-ES"/>
        </a:p>
      </dgm:t>
    </dgm:pt>
    <dgm:pt modelId="{80852B01-5BE1-AE46-9200-324D04C804A6}" type="sibTrans" cxnId="{FE1034C5-EC83-4247-A289-D19A1AB98EC5}">
      <dgm:prSet/>
      <dgm:spPr/>
      <dgm:t>
        <a:bodyPr/>
        <a:lstStyle/>
        <a:p>
          <a:endParaRPr lang="es-ES"/>
        </a:p>
      </dgm:t>
    </dgm:pt>
    <dgm:pt modelId="{7BFCF406-53CB-D548-B79D-9130D68B7EC1}" type="pres">
      <dgm:prSet presAssocID="{23F2AAEC-E48F-9547-A85E-375F2404EFCE}" presName="rootnode" presStyleCnt="0">
        <dgm:presLayoutVars>
          <dgm:chMax/>
          <dgm:chPref/>
          <dgm:dir/>
          <dgm:animLvl val="lvl"/>
        </dgm:presLayoutVars>
      </dgm:prSet>
      <dgm:spPr/>
      <dgm:t>
        <a:bodyPr/>
        <a:lstStyle/>
        <a:p>
          <a:endParaRPr lang="es-ES"/>
        </a:p>
      </dgm:t>
    </dgm:pt>
    <dgm:pt modelId="{7036CBB3-4107-C344-B2A4-D768028B05D8}" type="pres">
      <dgm:prSet presAssocID="{1D718C13-7A3B-EB40-96DC-D7F36A1F94CC}" presName="composite" presStyleCnt="0"/>
      <dgm:spPr/>
    </dgm:pt>
    <dgm:pt modelId="{ADC3B326-FB20-FC45-BE83-335662C6A78D}" type="pres">
      <dgm:prSet presAssocID="{1D718C13-7A3B-EB40-96DC-D7F36A1F94CC}" presName="bentUpArrow1" presStyleLbl="alignImgPlace1" presStyleIdx="0" presStyleCnt="1" custLinFactNeighborX="-10115" custLinFactNeighborY="-8124"/>
      <dgm:spPr>
        <a:solidFill>
          <a:schemeClr val="accent6">
            <a:lumMod val="75000"/>
          </a:schemeClr>
        </a:solidFill>
      </dgm:spPr>
    </dgm:pt>
    <dgm:pt modelId="{9CC515EB-BAAE-364E-B79B-26D824FF011A}" type="pres">
      <dgm:prSet presAssocID="{1D718C13-7A3B-EB40-96DC-D7F36A1F94CC}" presName="ParentText" presStyleLbl="node1" presStyleIdx="0" presStyleCnt="2" custScaleX="141969" custScaleY="81116">
        <dgm:presLayoutVars>
          <dgm:chMax val="1"/>
          <dgm:chPref val="1"/>
          <dgm:bulletEnabled val="1"/>
        </dgm:presLayoutVars>
      </dgm:prSet>
      <dgm:spPr/>
      <dgm:t>
        <a:bodyPr/>
        <a:lstStyle/>
        <a:p>
          <a:endParaRPr lang="es-ES"/>
        </a:p>
      </dgm:t>
    </dgm:pt>
    <dgm:pt modelId="{C73CCFBB-A749-D24B-9A4B-299D9E334563}" type="pres">
      <dgm:prSet presAssocID="{1D718C13-7A3B-EB40-96DC-D7F36A1F94CC}" presName="ChildText" presStyleLbl="revTx" presStyleIdx="0" presStyleCnt="1">
        <dgm:presLayoutVars>
          <dgm:chMax val="0"/>
          <dgm:chPref val="0"/>
          <dgm:bulletEnabled val="1"/>
        </dgm:presLayoutVars>
      </dgm:prSet>
      <dgm:spPr/>
    </dgm:pt>
    <dgm:pt modelId="{EC1DFFF5-8F0A-1F4D-A9D5-7981A32D6241}" type="pres">
      <dgm:prSet presAssocID="{5255B58F-91DA-174E-BC44-E9B4E77C941A}" presName="sibTrans" presStyleCnt="0"/>
      <dgm:spPr/>
    </dgm:pt>
    <dgm:pt modelId="{1DF5E6E7-7E22-3F4A-9E9C-EA70AC73956C}" type="pres">
      <dgm:prSet presAssocID="{A38E6470-F299-424C-9202-B0B0D1A4ABB5}" presName="composite" presStyleCnt="0"/>
      <dgm:spPr/>
    </dgm:pt>
    <dgm:pt modelId="{B0EF4BE3-DDAE-4F4F-9827-175BE48FF6C6}" type="pres">
      <dgm:prSet presAssocID="{A38E6470-F299-424C-9202-B0B0D1A4ABB5}" presName="ParentText" presStyleLbl="node1" presStyleIdx="1" presStyleCnt="2" custScaleX="142460" custScaleY="85813" custLinFactNeighborX="4032">
        <dgm:presLayoutVars>
          <dgm:chMax val="1"/>
          <dgm:chPref val="1"/>
          <dgm:bulletEnabled val="1"/>
        </dgm:presLayoutVars>
      </dgm:prSet>
      <dgm:spPr/>
      <dgm:t>
        <a:bodyPr/>
        <a:lstStyle/>
        <a:p>
          <a:endParaRPr lang="es-ES"/>
        </a:p>
      </dgm:t>
    </dgm:pt>
  </dgm:ptLst>
  <dgm:cxnLst>
    <dgm:cxn modelId="{6152C1E3-17D3-814B-AF93-2BD90F3B9559}" type="presOf" srcId="{1D718C13-7A3B-EB40-96DC-D7F36A1F94CC}" destId="{9CC515EB-BAAE-364E-B79B-26D824FF011A}" srcOrd="0" destOrd="0" presId="urn:microsoft.com/office/officeart/2005/8/layout/StepDownProcess"/>
    <dgm:cxn modelId="{94E217D2-9B4E-D84C-875D-2DC46EAD15BE}" srcId="{23F2AAEC-E48F-9547-A85E-375F2404EFCE}" destId="{1D718C13-7A3B-EB40-96DC-D7F36A1F94CC}" srcOrd="0" destOrd="0" parTransId="{1364B046-D005-4D46-86C5-56C5540C3F37}" sibTransId="{5255B58F-91DA-174E-BC44-E9B4E77C941A}"/>
    <dgm:cxn modelId="{4926BB2D-C6C0-8E4C-A63B-686817727E66}" type="presOf" srcId="{23F2AAEC-E48F-9547-A85E-375F2404EFCE}" destId="{7BFCF406-53CB-D548-B79D-9130D68B7EC1}" srcOrd="0" destOrd="0" presId="urn:microsoft.com/office/officeart/2005/8/layout/StepDownProcess"/>
    <dgm:cxn modelId="{C57AD69D-6CFC-DF4E-8845-2C5FC6AD9D1F}" type="presOf" srcId="{A38E6470-F299-424C-9202-B0B0D1A4ABB5}" destId="{B0EF4BE3-DDAE-4F4F-9827-175BE48FF6C6}" srcOrd="0" destOrd="0" presId="urn:microsoft.com/office/officeart/2005/8/layout/StepDownProcess"/>
    <dgm:cxn modelId="{FE1034C5-EC83-4247-A289-D19A1AB98EC5}" srcId="{23F2AAEC-E48F-9547-A85E-375F2404EFCE}" destId="{A38E6470-F299-424C-9202-B0B0D1A4ABB5}" srcOrd="1" destOrd="0" parTransId="{F0B92AF9-0760-374A-97CD-86E1AC6EAD83}" sibTransId="{80852B01-5BE1-AE46-9200-324D04C804A6}"/>
    <dgm:cxn modelId="{65F544EF-CC5D-C740-97B1-4CD4BEFA0F68}" type="presParOf" srcId="{7BFCF406-53CB-D548-B79D-9130D68B7EC1}" destId="{7036CBB3-4107-C344-B2A4-D768028B05D8}" srcOrd="0" destOrd="0" presId="urn:microsoft.com/office/officeart/2005/8/layout/StepDownProcess"/>
    <dgm:cxn modelId="{20D16D37-7E2C-BB42-9D73-BA79A0FF35A3}" type="presParOf" srcId="{7036CBB3-4107-C344-B2A4-D768028B05D8}" destId="{ADC3B326-FB20-FC45-BE83-335662C6A78D}" srcOrd="0" destOrd="0" presId="urn:microsoft.com/office/officeart/2005/8/layout/StepDownProcess"/>
    <dgm:cxn modelId="{195065A6-C4BC-CA4A-BD97-C9F9E5CF9CE4}" type="presParOf" srcId="{7036CBB3-4107-C344-B2A4-D768028B05D8}" destId="{9CC515EB-BAAE-364E-B79B-26D824FF011A}" srcOrd="1" destOrd="0" presId="urn:microsoft.com/office/officeart/2005/8/layout/StepDownProcess"/>
    <dgm:cxn modelId="{60CEBF05-EE4A-2941-BE71-21DAE8B08DAC}" type="presParOf" srcId="{7036CBB3-4107-C344-B2A4-D768028B05D8}" destId="{C73CCFBB-A749-D24B-9A4B-299D9E334563}" srcOrd="2" destOrd="0" presId="urn:microsoft.com/office/officeart/2005/8/layout/StepDownProcess"/>
    <dgm:cxn modelId="{AE15C601-A548-EE4F-8E32-D9A040C1F023}" type="presParOf" srcId="{7BFCF406-53CB-D548-B79D-9130D68B7EC1}" destId="{EC1DFFF5-8F0A-1F4D-A9D5-7981A32D6241}" srcOrd="1" destOrd="0" presId="urn:microsoft.com/office/officeart/2005/8/layout/StepDownProcess"/>
    <dgm:cxn modelId="{8E44895F-4356-E042-B982-42808BFF76B2}" type="presParOf" srcId="{7BFCF406-53CB-D548-B79D-9130D68B7EC1}" destId="{1DF5E6E7-7E22-3F4A-9E9C-EA70AC73956C}" srcOrd="2" destOrd="0" presId="urn:microsoft.com/office/officeart/2005/8/layout/StepDownProcess"/>
    <dgm:cxn modelId="{A5D4BE41-7D65-4B46-BE43-26ABDC8CAC90}" type="presParOf" srcId="{1DF5E6E7-7E22-3F4A-9E9C-EA70AC73956C}" destId="{B0EF4BE3-DDAE-4F4F-9827-175BE48FF6C6}" srcOrd="0" destOrd="0" presId="urn:microsoft.com/office/officeart/2005/8/layout/StepDown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27E1AD0-D80B-D34F-A2D2-D5332ED79867}" type="doc">
      <dgm:prSet loTypeId="urn:microsoft.com/office/officeart/2005/8/layout/cycle6" loCatId="" qsTypeId="urn:microsoft.com/office/officeart/2005/8/quickstyle/simple2" qsCatId="simple" csTypeId="urn:microsoft.com/office/officeart/2005/8/colors/colorful1" csCatId="colorful" phldr="1"/>
      <dgm:spPr/>
      <dgm:t>
        <a:bodyPr/>
        <a:lstStyle/>
        <a:p>
          <a:endParaRPr lang="es-ES"/>
        </a:p>
      </dgm:t>
    </dgm:pt>
    <dgm:pt modelId="{CC652DCF-ACC7-4447-91EF-FCAEC5B9C1B1}">
      <dgm:prSet custT="1"/>
      <dgm:spPr/>
      <dgm:t>
        <a:bodyPr/>
        <a:lstStyle/>
        <a:p>
          <a:pPr rtl="0"/>
          <a:r>
            <a:rPr lang="es-ES" sz="1800" smtClean="0"/>
            <a:t>INSTITUCIONES</a:t>
          </a:r>
          <a:endParaRPr lang="es-ES" sz="1800" dirty="0"/>
        </a:p>
      </dgm:t>
    </dgm:pt>
    <dgm:pt modelId="{106B8263-3DAF-F74F-8571-28A433CB9F8A}" type="parTrans" cxnId="{67D9ECE3-843C-6D41-8F95-1E7C0D872C90}">
      <dgm:prSet/>
      <dgm:spPr/>
      <dgm:t>
        <a:bodyPr/>
        <a:lstStyle/>
        <a:p>
          <a:endParaRPr lang="es-ES" sz="2400">
            <a:solidFill>
              <a:schemeClr val="tx1"/>
            </a:solidFill>
          </a:endParaRPr>
        </a:p>
      </dgm:t>
    </dgm:pt>
    <dgm:pt modelId="{AF532216-1BCC-4941-AEB0-3E5416D4B9DF}" type="sibTrans" cxnId="{67D9ECE3-843C-6D41-8F95-1E7C0D872C90}">
      <dgm:prSet/>
      <dgm:spPr/>
      <dgm:t>
        <a:bodyPr/>
        <a:lstStyle/>
        <a:p>
          <a:endParaRPr lang="es-ES" sz="2400">
            <a:solidFill>
              <a:schemeClr val="tx1"/>
            </a:solidFill>
          </a:endParaRPr>
        </a:p>
      </dgm:t>
    </dgm:pt>
    <dgm:pt modelId="{D919AB08-ADC0-B048-A2D8-3BB20DF3562E}">
      <dgm:prSet custT="1"/>
      <dgm:spPr/>
      <dgm:t>
        <a:bodyPr/>
        <a:lstStyle/>
        <a:p>
          <a:pPr rtl="0"/>
          <a:r>
            <a:rPr lang="es-ES" sz="1800" dirty="0" smtClean="0"/>
            <a:t>PROGRAMAS ACADÉMICOS </a:t>
          </a:r>
          <a:endParaRPr lang="es-ES" sz="1800" dirty="0"/>
        </a:p>
      </dgm:t>
    </dgm:pt>
    <dgm:pt modelId="{86B6F82B-06DD-C24A-9150-3B7DDAC0E6A1}" type="parTrans" cxnId="{32D9BBF7-31BB-914E-A6F1-9817FFD1A127}">
      <dgm:prSet/>
      <dgm:spPr/>
      <dgm:t>
        <a:bodyPr/>
        <a:lstStyle/>
        <a:p>
          <a:endParaRPr lang="es-ES" sz="2400">
            <a:solidFill>
              <a:schemeClr val="tx1"/>
            </a:solidFill>
          </a:endParaRPr>
        </a:p>
      </dgm:t>
    </dgm:pt>
    <dgm:pt modelId="{4457095A-0B5F-E24D-9199-BC8A98574CF7}" type="sibTrans" cxnId="{32D9BBF7-31BB-914E-A6F1-9817FFD1A127}">
      <dgm:prSet/>
      <dgm:spPr/>
      <dgm:t>
        <a:bodyPr/>
        <a:lstStyle/>
        <a:p>
          <a:endParaRPr lang="es-ES" sz="2400">
            <a:solidFill>
              <a:schemeClr val="tx1"/>
            </a:solidFill>
          </a:endParaRPr>
        </a:p>
      </dgm:t>
    </dgm:pt>
    <dgm:pt modelId="{55CF2F48-FDB0-1B47-9692-E046252F69F5}">
      <dgm:prSet custT="1"/>
      <dgm:spPr/>
      <dgm:t>
        <a:bodyPr/>
        <a:lstStyle/>
        <a:p>
          <a:pPr rtl="0"/>
          <a:r>
            <a:rPr lang="es-ES" sz="1800" dirty="0" smtClean="0"/>
            <a:t>PROFESORES</a:t>
          </a:r>
          <a:endParaRPr lang="es-ES" sz="1800" dirty="0"/>
        </a:p>
      </dgm:t>
    </dgm:pt>
    <dgm:pt modelId="{13A971A2-1228-DE4E-9754-61FD77307AD3}" type="parTrans" cxnId="{BD855181-4559-E049-90FE-1538D7FD87B4}">
      <dgm:prSet/>
      <dgm:spPr/>
      <dgm:t>
        <a:bodyPr/>
        <a:lstStyle/>
        <a:p>
          <a:endParaRPr lang="es-ES" sz="2400">
            <a:solidFill>
              <a:schemeClr val="tx1"/>
            </a:solidFill>
          </a:endParaRPr>
        </a:p>
      </dgm:t>
    </dgm:pt>
    <dgm:pt modelId="{BEBF4D51-0420-BE4A-A049-7DBA4C7361B0}" type="sibTrans" cxnId="{BD855181-4559-E049-90FE-1538D7FD87B4}">
      <dgm:prSet/>
      <dgm:spPr/>
      <dgm:t>
        <a:bodyPr/>
        <a:lstStyle/>
        <a:p>
          <a:endParaRPr lang="es-ES" sz="2400">
            <a:solidFill>
              <a:schemeClr val="tx1"/>
            </a:solidFill>
          </a:endParaRPr>
        </a:p>
      </dgm:t>
    </dgm:pt>
    <dgm:pt modelId="{78B6CF30-1812-3C40-AF05-9026D48A3789}">
      <dgm:prSet custT="1"/>
      <dgm:spPr/>
      <dgm:t>
        <a:bodyPr/>
        <a:lstStyle/>
        <a:p>
          <a:pPr rtl="0"/>
          <a:r>
            <a:rPr lang="es-ES" sz="1800" smtClean="0"/>
            <a:t>ESTUDIANTES</a:t>
          </a:r>
          <a:endParaRPr lang="es-ES" sz="1800"/>
        </a:p>
      </dgm:t>
    </dgm:pt>
    <dgm:pt modelId="{E21BBCD9-2FEC-004C-AD91-F04743190D02}" type="parTrans" cxnId="{C89EBC37-8CF3-1A41-84C8-0356AA7897EE}">
      <dgm:prSet/>
      <dgm:spPr/>
      <dgm:t>
        <a:bodyPr/>
        <a:lstStyle/>
        <a:p>
          <a:endParaRPr lang="es-ES" sz="2400">
            <a:solidFill>
              <a:schemeClr val="tx1"/>
            </a:solidFill>
          </a:endParaRPr>
        </a:p>
      </dgm:t>
    </dgm:pt>
    <dgm:pt modelId="{3674415D-0F84-514C-AC0A-2319BF4B30FE}" type="sibTrans" cxnId="{C89EBC37-8CF3-1A41-84C8-0356AA7897EE}">
      <dgm:prSet/>
      <dgm:spPr/>
      <dgm:t>
        <a:bodyPr/>
        <a:lstStyle/>
        <a:p>
          <a:endParaRPr lang="es-ES" sz="2400">
            <a:solidFill>
              <a:schemeClr val="tx1"/>
            </a:solidFill>
          </a:endParaRPr>
        </a:p>
      </dgm:t>
    </dgm:pt>
    <dgm:pt modelId="{747BBF49-23D9-E140-B8B2-18FC0D3B12BF}">
      <dgm:prSet custT="1"/>
      <dgm:spPr/>
      <dgm:t>
        <a:bodyPr/>
        <a:lstStyle/>
        <a:p>
          <a:r>
            <a:rPr lang="es-ES" sz="1800" smtClean="0"/>
            <a:t>EGRESADOS</a:t>
          </a:r>
          <a:endParaRPr lang="es-ES" sz="1800" dirty="0"/>
        </a:p>
      </dgm:t>
    </dgm:pt>
    <dgm:pt modelId="{F34055BB-7245-CA42-83D1-2740B6AE211B}" type="parTrans" cxnId="{14A5A107-A263-814D-82D5-C7E7AB98691F}">
      <dgm:prSet/>
      <dgm:spPr/>
      <dgm:t>
        <a:bodyPr/>
        <a:lstStyle/>
        <a:p>
          <a:endParaRPr lang="es-ES" sz="2400">
            <a:solidFill>
              <a:schemeClr val="tx1"/>
            </a:solidFill>
          </a:endParaRPr>
        </a:p>
      </dgm:t>
    </dgm:pt>
    <dgm:pt modelId="{A5D6D6B2-3A81-E048-9373-95EE300AFDC2}" type="sibTrans" cxnId="{14A5A107-A263-814D-82D5-C7E7AB98691F}">
      <dgm:prSet/>
      <dgm:spPr/>
      <dgm:t>
        <a:bodyPr/>
        <a:lstStyle/>
        <a:p>
          <a:endParaRPr lang="es-ES" sz="2400">
            <a:solidFill>
              <a:schemeClr val="tx1"/>
            </a:solidFill>
          </a:endParaRPr>
        </a:p>
      </dgm:t>
    </dgm:pt>
    <dgm:pt modelId="{68E6BD62-70A1-7746-A98B-1CA2B1F77F66}" type="pres">
      <dgm:prSet presAssocID="{127E1AD0-D80B-D34F-A2D2-D5332ED79867}" presName="cycle" presStyleCnt="0">
        <dgm:presLayoutVars>
          <dgm:dir/>
          <dgm:resizeHandles val="exact"/>
        </dgm:presLayoutVars>
      </dgm:prSet>
      <dgm:spPr/>
      <dgm:t>
        <a:bodyPr/>
        <a:lstStyle/>
        <a:p>
          <a:endParaRPr lang="es-ES"/>
        </a:p>
      </dgm:t>
    </dgm:pt>
    <dgm:pt modelId="{23932F33-C117-A647-9A39-CE846F8B0390}" type="pres">
      <dgm:prSet presAssocID="{CC652DCF-ACC7-4447-91EF-FCAEC5B9C1B1}" presName="node" presStyleLbl="node1" presStyleIdx="0" presStyleCnt="5" custScaleX="122953">
        <dgm:presLayoutVars>
          <dgm:bulletEnabled val="1"/>
        </dgm:presLayoutVars>
      </dgm:prSet>
      <dgm:spPr/>
      <dgm:t>
        <a:bodyPr/>
        <a:lstStyle/>
        <a:p>
          <a:endParaRPr lang="es-ES"/>
        </a:p>
      </dgm:t>
    </dgm:pt>
    <dgm:pt modelId="{BB7524CA-5D2F-AE42-85C4-804CB03661A8}" type="pres">
      <dgm:prSet presAssocID="{CC652DCF-ACC7-4447-91EF-FCAEC5B9C1B1}" presName="spNode" presStyleCnt="0"/>
      <dgm:spPr/>
      <dgm:t>
        <a:bodyPr/>
        <a:lstStyle/>
        <a:p>
          <a:endParaRPr lang="es-ES"/>
        </a:p>
      </dgm:t>
    </dgm:pt>
    <dgm:pt modelId="{F7AB9327-2B13-8B4A-87A5-A94710293180}" type="pres">
      <dgm:prSet presAssocID="{AF532216-1BCC-4941-AEB0-3E5416D4B9DF}" presName="sibTrans" presStyleLbl="sibTrans1D1" presStyleIdx="0" presStyleCnt="5"/>
      <dgm:spPr/>
      <dgm:t>
        <a:bodyPr/>
        <a:lstStyle/>
        <a:p>
          <a:endParaRPr lang="es-ES"/>
        </a:p>
      </dgm:t>
    </dgm:pt>
    <dgm:pt modelId="{82CE0052-FA18-C242-9CFC-9BA11E21675C}" type="pres">
      <dgm:prSet presAssocID="{D919AB08-ADC0-B048-A2D8-3BB20DF3562E}" presName="node" presStyleLbl="node1" presStyleIdx="1" presStyleCnt="5" custScaleX="119794">
        <dgm:presLayoutVars>
          <dgm:bulletEnabled val="1"/>
        </dgm:presLayoutVars>
      </dgm:prSet>
      <dgm:spPr/>
      <dgm:t>
        <a:bodyPr/>
        <a:lstStyle/>
        <a:p>
          <a:endParaRPr lang="es-ES"/>
        </a:p>
      </dgm:t>
    </dgm:pt>
    <dgm:pt modelId="{698FFA52-3107-ED44-BD99-897BB1250D0B}" type="pres">
      <dgm:prSet presAssocID="{D919AB08-ADC0-B048-A2D8-3BB20DF3562E}" presName="spNode" presStyleCnt="0"/>
      <dgm:spPr/>
      <dgm:t>
        <a:bodyPr/>
        <a:lstStyle/>
        <a:p>
          <a:endParaRPr lang="es-ES"/>
        </a:p>
      </dgm:t>
    </dgm:pt>
    <dgm:pt modelId="{143532F0-4E45-B44E-A062-91D1E552397F}" type="pres">
      <dgm:prSet presAssocID="{4457095A-0B5F-E24D-9199-BC8A98574CF7}" presName="sibTrans" presStyleLbl="sibTrans1D1" presStyleIdx="1" presStyleCnt="5"/>
      <dgm:spPr/>
      <dgm:t>
        <a:bodyPr/>
        <a:lstStyle/>
        <a:p>
          <a:endParaRPr lang="es-ES"/>
        </a:p>
      </dgm:t>
    </dgm:pt>
    <dgm:pt modelId="{E971A577-3DDC-7442-AFE5-EEAB2CF12056}" type="pres">
      <dgm:prSet presAssocID="{55CF2F48-FDB0-1B47-9692-E046252F69F5}" presName="node" presStyleLbl="node1" presStyleIdx="2" presStyleCnt="5" custScaleX="121424">
        <dgm:presLayoutVars>
          <dgm:bulletEnabled val="1"/>
        </dgm:presLayoutVars>
      </dgm:prSet>
      <dgm:spPr/>
      <dgm:t>
        <a:bodyPr/>
        <a:lstStyle/>
        <a:p>
          <a:endParaRPr lang="es-ES"/>
        </a:p>
      </dgm:t>
    </dgm:pt>
    <dgm:pt modelId="{A28FF874-A35E-0E4D-AB6E-16DD5AECF09B}" type="pres">
      <dgm:prSet presAssocID="{55CF2F48-FDB0-1B47-9692-E046252F69F5}" presName="spNode" presStyleCnt="0"/>
      <dgm:spPr/>
      <dgm:t>
        <a:bodyPr/>
        <a:lstStyle/>
        <a:p>
          <a:endParaRPr lang="es-ES"/>
        </a:p>
      </dgm:t>
    </dgm:pt>
    <dgm:pt modelId="{3523D7EE-E5D7-434A-834B-33791936E753}" type="pres">
      <dgm:prSet presAssocID="{BEBF4D51-0420-BE4A-A049-7DBA4C7361B0}" presName="sibTrans" presStyleLbl="sibTrans1D1" presStyleIdx="2" presStyleCnt="5"/>
      <dgm:spPr/>
      <dgm:t>
        <a:bodyPr/>
        <a:lstStyle/>
        <a:p>
          <a:endParaRPr lang="es-ES"/>
        </a:p>
      </dgm:t>
    </dgm:pt>
    <dgm:pt modelId="{1AA9891B-3E15-B64F-BA4B-2E405473821A}" type="pres">
      <dgm:prSet presAssocID="{78B6CF30-1812-3C40-AF05-9026D48A3789}" presName="node" presStyleLbl="node1" presStyleIdx="3" presStyleCnt="5" custScaleX="127077">
        <dgm:presLayoutVars>
          <dgm:bulletEnabled val="1"/>
        </dgm:presLayoutVars>
      </dgm:prSet>
      <dgm:spPr/>
      <dgm:t>
        <a:bodyPr/>
        <a:lstStyle/>
        <a:p>
          <a:endParaRPr lang="es-ES"/>
        </a:p>
      </dgm:t>
    </dgm:pt>
    <dgm:pt modelId="{230A9D25-72A0-7548-8A50-BC9CF3EA592D}" type="pres">
      <dgm:prSet presAssocID="{78B6CF30-1812-3C40-AF05-9026D48A3789}" presName="spNode" presStyleCnt="0"/>
      <dgm:spPr/>
      <dgm:t>
        <a:bodyPr/>
        <a:lstStyle/>
        <a:p>
          <a:endParaRPr lang="es-ES"/>
        </a:p>
      </dgm:t>
    </dgm:pt>
    <dgm:pt modelId="{78EA91CC-7007-FA4E-896F-2F45F915B9BE}" type="pres">
      <dgm:prSet presAssocID="{3674415D-0F84-514C-AC0A-2319BF4B30FE}" presName="sibTrans" presStyleLbl="sibTrans1D1" presStyleIdx="3" presStyleCnt="5"/>
      <dgm:spPr/>
      <dgm:t>
        <a:bodyPr/>
        <a:lstStyle/>
        <a:p>
          <a:endParaRPr lang="es-ES"/>
        </a:p>
      </dgm:t>
    </dgm:pt>
    <dgm:pt modelId="{008CB62A-82B7-384B-B6D9-21B4A5AA9C81}" type="pres">
      <dgm:prSet presAssocID="{747BBF49-23D9-E140-B8B2-18FC0D3B12BF}" presName="node" presStyleLbl="node1" presStyleIdx="4" presStyleCnt="5" custScaleX="123522">
        <dgm:presLayoutVars>
          <dgm:bulletEnabled val="1"/>
        </dgm:presLayoutVars>
      </dgm:prSet>
      <dgm:spPr/>
      <dgm:t>
        <a:bodyPr/>
        <a:lstStyle/>
        <a:p>
          <a:endParaRPr lang="es-ES"/>
        </a:p>
      </dgm:t>
    </dgm:pt>
    <dgm:pt modelId="{613A600A-7D7A-8E4E-AE38-4F9C5215674B}" type="pres">
      <dgm:prSet presAssocID="{747BBF49-23D9-E140-B8B2-18FC0D3B12BF}" presName="spNode" presStyleCnt="0"/>
      <dgm:spPr/>
      <dgm:t>
        <a:bodyPr/>
        <a:lstStyle/>
        <a:p>
          <a:endParaRPr lang="es-ES"/>
        </a:p>
      </dgm:t>
    </dgm:pt>
    <dgm:pt modelId="{B5E87F41-6B02-CE45-8953-5C7CAF09DC2F}" type="pres">
      <dgm:prSet presAssocID="{A5D6D6B2-3A81-E048-9373-95EE300AFDC2}" presName="sibTrans" presStyleLbl="sibTrans1D1" presStyleIdx="4" presStyleCnt="5"/>
      <dgm:spPr/>
      <dgm:t>
        <a:bodyPr/>
        <a:lstStyle/>
        <a:p>
          <a:endParaRPr lang="es-ES"/>
        </a:p>
      </dgm:t>
    </dgm:pt>
  </dgm:ptLst>
  <dgm:cxnLst>
    <dgm:cxn modelId="{C89EBC37-8CF3-1A41-84C8-0356AA7897EE}" srcId="{127E1AD0-D80B-D34F-A2D2-D5332ED79867}" destId="{78B6CF30-1812-3C40-AF05-9026D48A3789}" srcOrd="3" destOrd="0" parTransId="{E21BBCD9-2FEC-004C-AD91-F04743190D02}" sibTransId="{3674415D-0F84-514C-AC0A-2319BF4B30FE}"/>
    <dgm:cxn modelId="{14A5A107-A263-814D-82D5-C7E7AB98691F}" srcId="{127E1AD0-D80B-D34F-A2D2-D5332ED79867}" destId="{747BBF49-23D9-E140-B8B2-18FC0D3B12BF}" srcOrd="4" destOrd="0" parTransId="{F34055BB-7245-CA42-83D1-2740B6AE211B}" sibTransId="{A5D6D6B2-3A81-E048-9373-95EE300AFDC2}"/>
    <dgm:cxn modelId="{6C031D14-4624-1442-A27E-D841A7ABEF23}" type="presOf" srcId="{747BBF49-23D9-E140-B8B2-18FC0D3B12BF}" destId="{008CB62A-82B7-384B-B6D9-21B4A5AA9C81}" srcOrd="0" destOrd="0" presId="urn:microsoft.com/office/officeart/2005/8/layout/cycle6"/>
    <dgm:cxn modelId="{67D9ECE3-843C-6D41-8F95-1E7C0D872C90}" srcId="{127E1AD0-D80B-D34F-A2D2-D5332ED79867}" destId="{CC652DCF-ACC7-4447-91EF-FCAEC5B9C1B1}" srcOrd="0" destOrd="0" parTransId="{106B8263-3DAF-F74F-8571-28A433CB9F8A}" sibTransId="{AF532216-1BCC-4941-AEB0-3E5416D4B9DF}"/>
    <dgm:cxn modelId="{5E9149A0-4C09-D744-A12E-7953C914E8BA}" type="presOf" srcId="{55CF2F48-FDB0-1B47-9692-E046252F69F5}" destId="{E971A577-3DDC-7442-AFE5-EEAB2CF12056}" srcOrd="0" destOrd="0" presId="urn:microsoft.com/office/officeart/2005/8/layout/cycle6"/>
    <dgm:cxn modelId="{BD855181-4559-E049-90FE-1538D7FD87B4}" srcId="{127E1AD0-D80B-D34F-A2D2-D5332ED79867}" destId="{55CF2F48-FDB0-1B47-9692-E046252F69F5}" srcOrd="2" destOrd="0" parTransId="{13A971A2-1228-DE4E-9754-61FD77307AD3}" sibTransId="{BEBF4D51-0420-BE4A-A049-7DBA4C7361B0}"/>
    <dgm:cxn modelId="{C2DABF5D-3A24-7F4E-8848-2B62B91E8E21}" type="presOf" srcId="{127E1AD0-D80B-D34F-A2D2-D5332ED79867}" destId="{68E6BD62-70A1-7746-A98B-1CA2B1F77F66}" srcOrd="0" destOrd="0" presId="urn:microsoft.com/office/officeart/2005/8/layout/cycle6"/>
    <dgm:cxn modelId="{43C12141-1ED6-4C4C-9D0F-D4514510501A}" type="presOf" srcId="{78B6CF30-1812-3C40-AF05-9026D48A3789}" destId="{1AA9891B-3E15-B64F-BA4B-2E405473821A}" srcOrd="0" destOrd="0" presId="urn:microsoft.com/office/officeart/2005/8/layout/cycle6"/>
    <dgm:cxn modelId="{A41D39FF-A708-8B44-91EC-3FB85F6B50C8}" type="presOf" srcId="{D919AB08-ADC0-B048-A2D8-3BB20DF3562E}" destId="{82CE0052-FA18-C242-9CFC-9BA11E21675C}" srcOrd="0" destOrd="0" presId="urn:microsoft.com/office/officeart/2005/8/layout/cycle6"/>
    <dgm:cxn modelId="{5A034E44-97C5-8243-8D76-DE696D7EA36D}" type="presOf" srcId="{A5D6D6B2-3A81-E048-9373-95EE300AFDC2}" destId="{B5E87F41-6B02-CE45-8953-5C7CAF09DC2F}" srcOrd="0" destOrd="0" presId="urn:microsoft.com/office/officeart/2005/8/layout/cycle6"/>
    <dgm:cxn modelId="{57E6125E-494E-4E4F-A9FC-197139B72D44}" type="presOf" srcId="{BEBF4D51-0420-BE4A-A049-7DBA4C7361B0}" destId="{3523D7EE-E5D7-434A-834B-33791936E753}" srcOrd="0" destOrd="0" presId="urn:microsoft.com/office/officeart/2005/8/layout/cycle6"/>
    <dgm:cxn modelId="{0434FD36-3C3D-A045-81AA-042E64D733CF}" type="presOf" srcId="{CC652DCF-ACC7-4447-91EF-FCAEC5B9C1B1}" destId="{23932F33-C117-A647-9A39-CE846F8B0390}" srcOrd="0" destOrd="0" presId="urn:microsoft.com/office/officeart/2005/8/layout/cycle6"/>
    <dgm:cxn modelId="{3710130D-8736-734B-9E0B-522C8F8B1106}" type="presOf" srcId="{AF532216-1BCC-4941-AEB0-3E5416D4B9DF}" destId="{F7AB9327-2B13-8B4A-87A5-A94710293180}" srcOrd="0" destOrd="0" presId="urn:microsoft.com/office/officeart/2005/8/layout/cycle6"/>
    <dgm:cxn modelId="{D95346C6-0D96-744F-A967-38285A84D7F5}" type="presOf" srcId="{3674415D-0F84-514C-AC0A-2319BF4B30FE}" destId="{78EA91CC-7007-FA4E-896F-2F45F915B9BE}" srcOrd="0" destOrd="0" presId="urn:microsoft.com/office/officeart/2005/8/layout/cycle6"/>
    <dgm:cxn modelId="{32D9BBF7-31BB-914E-A6F1-9817FFD1A127}" srcId="{127E1AD0-D80B-D34F-A2D2-D5332ED79867}" destId="{D919AB08-ADC0-B048-A2D8-3BB20DF3562E}" srcOrd="1" destOrd="0" parTransId="{86B6F82B-06DD-C24A-9150-3B7DDAC0E6A1}" sibTransId="{4457095A-0B5F-E24D-9199-BC8A98574CF7}"/>
    <dgm:cxn modelId="{66E738DA-9CE4-9245-A361-87C687D69FC5}" type="presOf" srcId="{4457095A-0B5F-E24D-9199-BC8A98574CF7}" destId="{143532F0-4E45-B44E-A062-91D1E552397F}" srcOrd="0" destOrd="0" presId="urn:microsoft.com/office/officeart/2005/8/layout/cycle6"/>
    <dgm:cxn modelId="{8AAC135B-4138-1A4A-8246-F1584EBA5126}" type="presParOf" srcId="{68E6BD62-70A1-7746-A98B-1CA2B1F77F66}" destId="{23932F33-C117-A647-9A39-CE846F8B0390}" srcOrd="0" destOrd="0" presId="urn:microsoft.com/office/officeart/2005/8/layout/cycle6"/>
    <dgm:cxn modelId="{20E073D9-4479-C34B-B63F-E898AF3F73C2}" type="presParOf" srcId="{68E6BD62-70A1-7746-A98B-1CA2B1F77F66}" destId="{BB7524CA-5D2F-AE42-85C4-804CB03661A8}" srcOrd="1" destOrd="0" presId="urn:microsoft.com/office/officeart/2005/8/layout/cycle6"/>
    <dgm:cxn modelId="{4B2E7D8E-6C1A-4843-B8C9-D3AA36A94BEE}" type="presParOf" srcId="{68E6BD62-70A1-7746-A98B-1CA2B1F77F66}" destId="{F7AB9327-2B13-8B4A-87A5-A94710293180}" srcOrd="2" destOrd="0" presId="urn:microsoft.com/office/officeart/2005/8/layout/cycle6"/>
    <dgm:cxn modelId="{5CBCE3D7-0002-DC46-A533-20CE4D6C85C2}" type="presParOf" srcId="{68E6BD62-70A1-7746-A98B-1CA2B1F77F66}" destId="{82CE0052-FA18-C242-9CFC-9BA11E21675C}" srcOrd="3" destOrd="0" presId="urn:microsoft.com/office/officeart/2005/8/layout/cycle6"/>
    <dgm:cxn modelId="{69D6398C-D165-5D48-8AE8-720D95F59E21}" type="presParOf" srcId="{68E6BD62-70A1-7746-A98B-1CA2B1F77F66}" destId="{698FFA52-3107-ED44-BD99-897BB1250D0B}" srcOrd="4" destOrd="0" presId="urn:microsoft.com/office/officeart/2005/8/layout/cycle6"/>
    <dgm:cxn modelId="{8184AC9F-ACEB-E341-BB3F-9112B449F874}" type="presParOf" srcId="{68E6BD62-70A1-7746-A98B-1CA2B1F77F66}" destId="{143532F0-4E45-B44E-A062-91D1E552397F}" srcOrd="5" destOrd="0" presId="urn:microsoft.com/office/officeart/2005/8/layout/cycle6"/>
    <dgm:cxn modelId="{36B4C785-1336-A34E-8DCC-79E32D79CCFC}" type="presParOf" srcId="{68E6BD62-70A1-7746-A98B-1CA2B1F77F66}" destId="{E971A577-3DDC-7442-AFE5-EEAB2CF12056}" srcOrd="6" destOrd="0" presId="urn:microsoft.com/office/officeart/2005/8/layout/cycle6"/>
    <dgm:cxn modelId="{2E249B8D-EE24-7049-A0F2-C46259CE9780}" type="presParOf" srcId="{68E6BD62-70A1-7746-A98B-1CA2B1F77F66}" destId="{A28FF874-A35E-0E4D-AB6E-16DD5AECF09B}" srcOrd="7" destOrd="0" presId="urn:microsoft.com/office/officeart/2005/8/layout/cycle6"/>
    <dgm:cxn modelId="{ED66FC0E-E95C-614E-B7D7-40ECBABC0ED2}" type="presParOf" srcId="{68E6BD62-70A1-7746-A98B-1CA2B1F77F66}" destId="{3523D7EE-E5D7-434A-834B-33791936E753}" srcOrd="8" destOrd="0" presId="urn:microsoft.com/office/officeart/2005/8/layout/cycle6"/>
    <dgm:cxn modelId="{D4773519-100A-0D4D-B0F8-09AFD3E1298D}" type="presParOf" srcId="{68E6BD62-70A1-7746-A98B-1CA2B1F77F66}" destId="{1AA9891B-3E15-B64F-BA4B-2E405473821A}" srcOrd="9" destOrd="0" presId="urn:microsoft.com/office/officeart/2005/8/layout/cycle6"/>
    <dgm:cxn modelId="{D066DCCB-525F-0648-862C-37E7D1F4B949}" type="presParOf" srcId="{68E6BD62-70A1-7746-A98B-1CA2B1F77F66}" destId="{230A9D25-72A0-7548-8A50-BC9CF3EA592D}" srcOrd="10" destOrd="0" presId="urn:microsoft.com/office/officeart/2005/8/layout/cycle6"/>
    <dgm:cxn modelId="{D4ABE5E3-6EE3-F642-B7A0-086297AAF529}" type="presParOf" srcId="{68E6BD62-70A1-7746-A98B-1CA2B1F77F66}" destId="{78EA91CC-7007-FA4E-896F-2F45F915B9BE}" srcOrd="11" destOrd="0" presId="urn:microsoft.com/office/officeart/2005/8/layout/cycle6"/>
    <dgm:cxn modelId="{CA791977-8502-1240-9ED7-D2AD66CA60A3}" type="presParOf" srcId="{68E6BD62-70A1-7746-A98B-1CA2B1F77F66}" destId="{008CB62A-82B7-384B-B6D9-21B4A5AA9C81}" srcOrd="12" destOrd="0" presId="urn:microsoft.com/office/officeart/2005/8/layout/cycle6"/>
    <dgm:cxn modelId="{00C7B67B-D69E-E548-B85A-455D72311F23}" type="presParOf" srcId="{68E6BD62-70A1-7746-A98B-1CA2B1F77F66}" destId="{613A600A-7D7A-8E4E-AE38-4F9C5215674B}" srcOrd="13" destOrd="0" presId="urn:microsoft.com/office/officeart/2005/8/layout/cycle6"/>
    <dgm:cxn modelId="{9E663BFF-1CA4-2D45-A183-A29FEF0C450D}" type="presParOf" srcId="{68E6BD62-70A1-7746-A98B-1CA2B1F77F66}" destId="{B5E87F41-6B02-CE45-8953-5C7CAF09DC2F}" srcOrd="14" destOrd="0" presId="urn:microsoft.com/office/officeart/2005/8/layout/cycle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27F5F22-2DED-EE40-AB46-8FB7DFD2AC8C}" type="doc">
      <dgm:prSet loTypeId="urn:microsoft.com/office/officeart/2008/layout/VerticalCurvedList" loCatId="" qsTypeId="urn:microsoft.com/office/officeart/2005/8/quickstyle/simple2" qsCatId="simple" csTypeId="urn:microsoft.com/office/officeart/2005/8/colors/colorful1" csCatId="colorful" phldr="1"/>
      <dgm:spPr/>
      <dgm:t>
        <a:bodyPr/>
        <a:lstStyle/>
        <a:p>
          <a:endParaRPr lang="es-ES"/>
        </a:p>
      </dgm:t>
    </dgm:pt>
    <dgm:pt modelId="{AEF58B69-377D-9C4B-AABB-B5AE55466E3A}">
      <dgm:prSet custT="1"/>
      <dgm:spPr/>
      <dgm:t>
        <a:bodyPr/>
        <a:lstStyle/>
        <a:p>
          <a:pPr rtl="0"/>
          <a:r>
            <a:rPr lang="es-ES" sz="2000" dirty="0" smtClean="0"/>
            <a:t>Componente estratégico para el desarrollo de las funciones misionales</a:t>
          </a:r>
          <a:endParaRPr lang="es-ES" sz="2000" dirty="0"/>
        </a:p>
      </dgm:t>
    </dgm:pt>
    <dgm:pt modelId="{2BDD25CD-008E-DF43-AD6A-66FAD69356B4}" type="parTrans" cxnId="{5266925C-1B05-C44B-A8D4-40CA96D0C782}">
      <dgm:prSet/>
      <dgm:spPr/>
      <dgm:t>
        <a:bodyPr/>
        <a:lstStyle/>
        <a:p>
          <a:endParaRPr lang="es-ES">
            <a:solidFill>
              <a:schemeClr val="bg1"/>
            </a:solidFill>
          </a:endParaRPr>
        </a:p>
      </dgm:t>
    </dgm:pt>
    <dgm:pt modelId="{70808B04-CCCD-C045-8CC3-AA58D3BACB1B}" type="sibTrans" cxnId="{5266925C-1B05-C44B-A8D4-40CA96D0C782}">
      <dgm:prSet/>
      <dgm:spPr/>
      <dgm:t>
        <a:bodyPr/>
        <a:lstStyle/>
        <a:p>
          <a:endParaRPr lang="es-ES">
            <a:solidFill>
              <a:schemeClr val="bg1"/>
            </a:solidFill>
          </a:endParaRPr>
        </a:p>
      </dgm:t>
    </dgm:pt>
    <dgm:pt modelId="{233161F9-6F2C-6A4F-83CC-AAF030A9A52F}">
      <dgm:prSet custT="1"/>
      <dgm:spPr/>
      <dgm:t>
        <a:bodyPr/>
        <a:lstStyle/>
        <a:p>
          <a:pPr rtl="0"/>
          <a:r>
            <a:rPr lang="es-ES" sz="2000" dirty="0" smtClean="0"/>
            <a:t>Capacidad de atraer profesores y estudiantes extranjeros</a:t>
          </a:r>
          <a:endParaRPr lang="es-ES" sz="2000" dirty="0"/>
        </a:p>
      </dgm:t>
    </dgm:pt>
    <dgm:pt modelId="{544E8175-24DE-9842-9BA5-74B698201369}" type="parTrans" cxnId="{06DC077D-2908-0D43-A525-6773B832DB9D}">
      <dgm:prSet/>
      <dgm:spPr/>
      <dgm:t>
        <a:bodyPr/>
        <a:lstStyle/>
        <a:p>
          <a:endParaRPr lang="es-ES">
            <a:solidFill>
              <a:schemeClr val="bg1"/>
            </a:solidFill>
          </a:endParaRPr>
        </a:p>
      </dgm:t>
    </dgm:pt>
    <dgm:pt modelId="{85A7481C-4FA0-7F41-A8E9-5ABADC551BEC}" type="sibTrans" cxnId="{06DC077D-2908-0D43-A525-6773B832DB9D}">
      <dgm:prSet/>
      <dgm:spPr/>
      <dgm:t>
        <a:bodyPr/>
        <a:lstStyle/>
        <a:p>
          <a:endParaRPr lang="es-ES">
            <a:solidFill>
              <a:schemeClr val="bg1"/>
            </a:solidFill>
          </a:endParaRPr>
        </a:p>
      </dgm:t>
    </dgm:pt>
    <dgm:pt modelId="{9D673CE8-FACC-B145-974B-8FCD77182BAD}">
      <dgm:prSet custT="1"/>
      <dgm:spPr/>
      <dgm:t>
        <a:bodyPr/>
        <a:lstStyle/>
        <a:p>
          <a:pPr rtl="0"/>
          <a:r>
            <a:rPr lang="es-ES" sz="2000" dirty="0" smtClean="0"/>
            <a:t>Productos profesores y de inv. situados en el exterior</a:t>
          </a:r>
          <a:endParaRPr lang="es-ES" sz="2000" dirty="0"/>
        </a:p>
      </dgm:t>
    </dgm:pt>
    <dgm:pt modelId="{4C026BD6-20AF-364B-AC13-65E6ACADD31E}" type="parTrans" cxnId="{CA5C8465-D8BD-C44C-9BAD-98A59D2C6760}">
      <dgm:prSet/>
      <dgm:spPr/>
      <dgm:t>
        <a:bodyPr/>
        <a:lstStyle/>
        <a:p>
          <a:endParaRPr lang="es-ES">
            <a:solidFill>
              <a:schemeClr val="bg1"/>
            </a:solidFill>
          </a:endParaRPr>
        </a:p>
      </dgm:t>
    </dgm:pt>
    <dgm:pt modelId="{03D3F9E6-28F9-7546-906A-D3F5BB62A036}" type="sibTrans" cxnId="{CA5C8465-D8BD-C44C-9BAD-98A59D2C6760}">
      <dgm:prSet/>
      <dgm:spPr/>
      <dgm:t>
        <a:bodyPr/>
        <a:lstStyle/>
        <a:p>
          <a:endParaRPr lang="es-ES">
            <a:solidFill>
              <a:schemeClr val="bg1"/>
            </a:solidFill>
          </a:endParaRPr>
        </a:p>
      </dgm:t>
    </dgm:pt>
    <dgm:pt modelId="{4DFC7548-F68E-0245-9F25-17733AB164C4}">
      <dgm:prSet custT="1"/>
      <dgm:spPr/>
      <dgm:t>
        <a:bodyPr/>
        <a:lstStyle/>
        <a:p>
          <a:pPr rtl="0"/>
          <a:r>
            <a:rPr lang="es-ES" sz="2000" dirty="0" smtClean="0"/>
            <a:t>Acuerdos para el desarrollo de actividades conjuntas</a:t>
          </a:r>
          <a:endParaRPr lang="es-ES" sz="2000" dirty="0"/>
        </a:p>
      </dgm:t>
    </dgm:pt>
    <dgm:pt modelId="{9557BBC4-2256-6244-B44E-7BDF01483263}" type="parTrans" cxnId="{27EF02AF-1C84-6C4A-B5F7-E8EB5F811104}">
      <dgm:prSet/>
      <dgm:spPr/>
      <dgm:t>
        <a:bodyPr/>
        <a:lstStyle/>
        <a:p>
          <a:endParaRPr lang="es-ES">
            <a:solidFill>
              <a:schemeClr val="bg1"/>
            </a:solidFill>
          </a:endParaRPr>
        </a:p>
      </dgm:t>
    </dgm:pt>
    <dgm:pt modelId="{05AD4CC2-82F9-4C4C-9790-EB28CDA2113C}" type="sibTrans" cxnId="{27EF02AF-1C84-6C4A-B5F7-E8EB5F811104}">
      <dgm:prSet/>
      <dgm:spPr/>
      <dgm:t>
        <a:bodyPr/>
        <a:lstStyle/>
        <a:p>
          <a:endParaRPr lang="es-ES">
            <a:solidFill>
              <a:schemeClr val="bg1"/>
            </a:solidFill>
          </a:endParaRPr>
        </a:p>
      </dgm:t>
    </dgm:pt>
    <dgm:pt modelId="{5B17C925-563B-6547-BF6B-7271EF1A2D4D}">
      <dgm:prSet custT="1"/>
      <dgm:spPr>
        <a:solidFill>
          <a:schemeClr val="accent6">
            <a:lumMod val="75000"/>
          </a:schemeClr>
        </a:solidFill>
      </dgm:spPr>
      <dgm:t>
        <a:bodyPr/>
        <a:lstStyle/>
        <a:p>
          <a:pPr rtl="0"/>
          <a:r>
            <a:rPr lang="es-ES" sz="2000" dirty="0" smtClean="0"/>
            <a:t>Visibilidad en la comunidad académica y científica </a:t>
          </a:r>
          <a:r>
            <a:rPr lang="es-ES" sz="2000" dirty="0" err="1" smtClean="0"/>
            <a:t>int</a:t>
          </a:r>
          <a:r>
            <a:rPr lang="es-ES" sz="2000" dirty="0" smtClean="0"/>
            <a:t>.</a:t>
          </a:r>
          <a:endParaRPr lang="es-ES" sz="2000" dirty="0"/>
        </a:p>
      </dgm:t>
    </dgm:pt>
    <dgm:pt modelId="{BF9805CB-DC3D-2640-99EF-74BF2F31D5D5}" type="parTrans" cxnId="{B657D9FF-0245-D746-97DD-6156BC3D061F}">
      <dgm:prSet/>
      <dgm:spPr/>
      <dgm:t>
        <a:bodyPr/>
        <a:lstStyle/>
        <a:p>
          <a:endParaRPr lang="es-ES">
            <a:solidFill>
              <a:schemeClr val="bg1"/>
            </a:solidFill>
          </a:endParaRPr>
        </a:p>
      </dgm:t>
    </dgm:pt>
    <dgm:pt modelId="{0E2E90E9-4348-6644-B415-99799BC44CB0}" type="sibTrans" cxnId="{B657D9FF-0245-D746-97DD-6156BC3D061F}">
      <dgm:prSet/>
      <dgm:spPr/>
      <dgm:t>
        <a:bodyPr/>
        <a:lstStyle/>
        <a:p>
          <a:endParaRPr lang="es-ES">
            <a:solidFill>
              <a:schemeClr val="bg1"/>
            </a:solidFill>
          </a:endParaRPr>
        </a:p>
      </dgm:t>
    </dgm:pt>
    <dgm:pt modelId="{00441ECC-20BE-8B40-ACA7-EFEFF5D2116B}" type="pres">
      <dgm:prSet presAssocID="{B27F5F22-2DED-EE40-AB46-8FB7DFD2AC8C}" presName="Name0" presStyleCnt="0">
        <dgm:presLayoutVars>
          <dgm:chMax val="7"/>
          <dgm:chPref val="7"/>
          <dgm:dir/>
        </dgm:presLayoutVars>
      </dgm:prSet>
      <dgm:spPr/>
      <dgm:t>
        <a:bodyPr/>
        <a:lstStyle/>
        <a:p>
          <a:endParaRPr lang="es-ES"/>
        </a:p>
      </dgm:t>
    </dgm:pt>
    <dgm:pt modelId="{B928BB75-9474-CA4C-8EFA-7A005E3D57BE}" type="pres">
      <dgm:prSet presAssocID="{B27F5F22-2DED-EE40-AB46-8FB7DFD2AC8C}" presName="Name1" presStyleCnt="0"/>
      <dgm:spPr/>
      <dgm:t>
        <a:bodyPr/>
        <a:lstStyle/>
        <a:p>
          <a:endParaRPr lang="es-ES"/>
        </a:p>
      </dgm:t>
    </dgm:pt>
    <dgm:pt modelId="{756A6065-D098-A34C-AA6B-5BBEF6E5B8FC}" type="pres">
      <dgm:prSet presAssocID="{B27F5F22-2DED-EE40-AB46-8FB7DFD2AC8C}" presName="cycle" presStyleCnt="0"/>
      <dgm:spPr/>
      <dgm:t>
        <a:bodyPr/>
        <a:lstStyle/>
        <a:p>
          <a:endParaRPr lang="es-ES"/>
        </a:p>
      </dgm:t>
    </dgm:pt>
    <dgm:pt modelId="{3A65A35C-BC08-FB4A-9648-ACEDDD3C6444}" type="pres">
      <dgm:prSet presAssocID="{B27F5F22-2DED-EE40-AB46-8FB7DFD2AC8C}" presName="srcNode" presStyleLbl="node1" presStyleIdx="0" presStyleCnt="5"/>
      <dgm:spPr/>
      <dgm:t>
        <a:bodyPr/>
        <a:lstStyle/>
        <a:p>
          <a:endParaRPr lang="es-ES"/>
        </a:p>
      </dgm:t>
    </dgm:pt>
    <dgm:pt modelId="{DC1A334C-E636-EF42-820C-A4DBF0CB30F7}" type="pres">
      <dgm:prSet presAssocID="{B27F5F22-2DED-EE40-AB46-8FB7DFD2AC8C}" presName="conn" presStyleLbl="parChTrans1D2" presStyleIdx="0" presStyleCnt="1"/>
      <dgm:spPr/>
      <dgm:t>
        <a:bodyPr/>
        <a:lstStyle/>
        <a:p>
          <a:endParaRPr lang="es-ES"/>
        </a:p>
      </dgm:t>
    </dgm:pt>
    <dgm:pt modelId="{DC986C78-ACF0-8A4A-B124-DCB137D86F2B}" type="pres">
      <dgm:prSet presAssocID="{B27F5F22-2DED-EE40-AB46-8FB7DFD2AC8C}" presName="extraNode" presStyleLbl="node1" presStyleIdx="0" presStyleCnt="5"/>
      <dgm:spPr/>
      <dgm:t>
        <a:bodyPr/>
        <a:lstStyle/>
        <a:p>
          <a:endParaRPr lang="es-ES"/>
        </a:p>
      </dgm:t>
    </dgm:pt>
    <dgm:pt modelId="{1A2435CA-80E9-D449-B39E-AE1CEFBFC949}" type="pres">
      <dgm:prSet presAssocID="{B27F5F22-2DED-EE40-AB46-8FB7DFD2AC8C}" presName="dstNode" presStyleLbl="node1" presStyleIdx="0" presStyleCnt="5"/>
      <dgm:spPr/>
      <dgm:t>
        <a:bodyPr/>
        <a:lstStyle/>
        <a:p>
          <a:endParaRPr lang="es-ES"/>
        </a:p>
      </dgm:t>
    </dgm:pt>
    <dgm:pt modelId="{17B2658A-54CA-2047-BEE6-037F466DE5CD}" type="pres">
      <dgm:prSet presAssocID="{AEF58B69-377D-9C4B-AABB-B5AE55466E3A}" presName="text_1" presStyleLbl="node1" presStyleIdx="0" presStyleCnt="5">
        <dgm:presLayoutVars>
          <dgm:bulletEnabled val="1"/>
        </dgm:presLayoutVars>
      </dgm:prSet>
      <dgm:spPr/>
      <dgm:t>
        <a:bodyPr/>
        <a:lstStyle/>
        <a:p>
          <a:endParaRPr lang="es-ES"/>
        </a:p>
      </dgm:t>
    </dgm:pt>
    <dgm:pt modelId="{42B9CADC-4474-144C-9F35-CEFAAF240A83}" type="pres">
      <dgm:prSet presAssocID="{AEF58B69-377D-9C4B-AABB-B5AE55466E3A}" presName="accent_1" presStyleCnt="0"/>
      <dgm:spPr/>
      <dgm:t>
        <a:bodyPr/>
        <a:lstStyle/>
        <a:p>
          <a:endParaRPr lang="es-ES"/>
        </a:p>
      </dgm:t>
    </dgm:pt>
    <dgm:pt modelId="{7E34A0E2-7A2D-6F48-BD7E-2D05A4CFAB51}" type="pres">
      <dgm:prSet presAssocID="{AEF58B69-377D-9C4B-AABB-B5AE55466E3A}" presName="accentRepeatNode" presStyleLbl="solidFgAcc1" presStyleIdx="0" presStyleCnt="5"/>
      <dgm:spPr/>
      <dgm:t>
        <a:bodyPr/>
        <a:lstStyle/>
        <a:p>
          <a:endParaRPr lang="es-ES"/>
        </a:p>
      </dgm:t>
    </dgm:pt>
    <dgm:pt modelId="{3EFF8F63-B711-D04C-B63E-F711E148FA67}" type="pres">
      <dgm:prSet presAssocID="{233161F9-6F2C-6A4F-83CC-AAF030A9A52F}" presName="text_2" presStyleLbl="node1" presStyleIdx="1" presStyleCnt="5">
        <dgm:presLayoutVars>
          <dgm:bulletEnabled val="1"/>
        </dgm:presLayoutVars>
      </dgm:prSet>
      <dgm:spPr/>
      <dgm:t>
        <a:bodyPr/>
        <a:lstStyle/>
        <a:p>
          <a:endParaRPr lang="es-ES"/>
        </a:p>
      </dgm:t>
    </dgm:pt>
    <dgm:pt modelId="{95E225CE-9FD2-E948-A308-E5ACAAC0D250}" type="pres">
      <dgm:prSet presAssocID="{233161F9-6F2C-6A4F-83CC-AAF030A9A52F}" presName="accent_2" presStyleCnt="0"/>
      <dgm:spPr/>
      <dgm:t>
        <a:bodyPr/>
        <a:lstStyle/>
        <a:p>
          <a:endParaRPr lang="es-ES"/>
        </a:p>
      </dgm:t>
    </dgm:pt>
    <dgm:pt modelId="{34191704-61BD-3945-AA40-1F5CF1929130}" type="pres">
      <dgm:prSet presAssocID="{233161F9-6F2C-6A4F-83CC-AAF030A9A52F}" presName="accentRepeatNode" presStyleLbl="solidFgAcc1" presStyleIdx="1" presStyleCnt="5"/>
      <dgm:spPr/>
      <dgm:t>
        <a:bodyPr/>
        <a:lstStyle/>
        <a:p>
          <a:endParaRPr lang="es-ES"/>
        </a:p>
      </dgm:t>
    </dgm:pt>
    <dgm:pt modelId="{B3E4B493-9C4B-0A43-BBE9-64ECA92601B7}" type="pres">
      <dgm:prSet presAssocID="{9D673CE8-FACC-B145-974B-8FCD77182BAD}" presName="text_3" presStyleLbl="node1" presStyleIdx="2" presStyleCnt="5">
        <dgm:presLayoutVars>
          <dgm:bulletEnabled val="1"/>
        </dgm:presLayoutVars>
      </dgm:prSet>
      <dgm:spPr/>
      <dgm:t>
        <a:bodyPr/>
        <a:lstStyle/>
        <a:p>
          <a:endParaRPr lang="es-ES"/>
        </a:p>
      </dgm:t>
    </dgm:pt>
    <dgm:pt modelId="{1C6B5B84-9F15-5541-BEC1-739E2D32E326}" type="pres">
      <dgm:prSet presAssocID="{9D673CE8-FACC-B145-974B-8FCD77182BAD}" presName="accent_3" presStyleCnt="0"/>
      <dgm:spPr/>
      <dgm:t>
        <a:bodyPr/>
        <a:lstStyle/>
        <a:p>
          <a:endParaRPr lang="es-ES"/>
        </a:p>
      </dgm:t>
    </dgm:pt>
    <dgm:pt modelId="{42B738E3-701D-D245-A447-F572F292FF20}" type="pres">
      <dgm:prSet presAssocID="{9D673CE8-FACC-B145-974B-8FCD77182BAD}" presName="accentRepeatNode" presStyleLbl="solidFgAcc1" presStyleIdx="2" presStyleCnt="5"/>
      <dgm:spPr/>
      <dgm:t>
        <a:bodyPr/>
        <a:lstStyle/>
        <a:p>
          <a:endParaRPr lang="es-ES"/>
        </a:p>
      </dgm:t>
    </dgm:pt>
    <dgm:pt modelId="{F0C7FFF1-4065-5644-AE94-45121D57CD22}" type="pres">
      <dgm:prSet presAssocID="{4DFC7548-F68E-0245-9F25-17733AB164C4}" presName="text_4" presStyleLbl="node1" presStyleIdx="3" presStyleCnt="5">
        <dgm:presLayoutVars>
          <dgm:bulletEnabled val="1"/>
        </dgm:presLayoutVars>
      </dgm:prSet>
      <dgm:spPr/>
      <dgm:t>
        <a:bodyPr/>
        <a:lstStyle/>
        <a:p>
          <a:endParaRPr lang="es-ES"/>
        </a:p>
      </dgm:t>
    </dgm:pt>
    <dgm:pt modelId="{D8FB4A4B-8B2F-CB49-81F6-4DA65C265ACD}" type="pres">
      <dgm:prSet presAssocID="{4DFC7548-F68E-0245-9F25-17733AB164C4}" presName="accent_4" presStyleCnt="0"/>
      <dgm:spPr/>
      <dgm:t>
        <a:bodyPr/>
        <a:lstStyle/>
        <a:p>
          <a:endParaRPr lang="es-ES"/>
        </a:p>
      </dgm:t>
    </dgm:pt>
    <dgm:pt modelId="{142FC8A9-859A-DE49-9448-754DDC781366}" type="pres">
      <dgm:prSet presAssocID="{4DFC7548-F68E-0245-9F25-17733AB164C4}" presName="accentRepeatNode" presStyleLbl="solidFgAcc1" presStyleIdx="3" presStyleCnt="5"/>
      <dgm:spPr/>
      <dgm:t>
        <a:bodyPr/>
        <a:lstStyle/>
        <a:p>
          <a:endParaRPr lang="es-ES"/>
        </a:p>
      </dgm:t>
    </dgm:pt>
    <dgm:pt modelId="{1008D1DA-6174-014A-92B7-E1D0A87A81DB}" type="pres">
      <dgm:prSet presAssocID="{5B17C925-563B-6547-BF6B-7271EF1A2D4D}" presName="text_5" presStyleLbl="node1" presStyleIdx="4" presStyleCnt="5">
        <dgm:presLayoutVars>
          <dgm:bulletEnabled val="1"/>
        </dgm:presLayoutVars>
      </dgm:prSet>
      <dgm:spPr/>
      <dgm:t>
        <a:bodyPr/>
        <a:lstStyle/>
        <a:p>
          <a:endParaRPr lang="es-ES"/>
        </a:p>
      </dgm:t>
    </dgm:pt>
    <dgm:pt modelId="{248F03BD-723F-484A-AF1D-C1AF49CFDE84}" type="pres">
      <dgm:prSet presAssocID="{5B17C925-563B-6547-BF6B-7271EF1A2D4D}" presName="accent_5" presStyleCnt="0"/>
      <dgm:spPr/>
      <dgm:t>
        <a:bodyPr/>
        <a:lstStyle/>
        <a:p>
          <a:endParaRPr lang="es-ES"/>
        </a:p>
      </dgm:t>
    </dgm:pt>
    <dgm:pt modelId="{C1952F99-5DE5-4F49-8C5B-D600F1EF10EB}" type="pres">
      <dgm:prSet presAssocID="{5B17C925-563B-6547-BF6B-7271EF1A2D4D}" presName="accentRepeatNode" presStyleLbl="solidFgAcc1" presStyleIdx="4" presStyleCnt="5"/>
      <dgm:spPr/>
      <dgm:t>
        <a:bodyPr/>
        <a:lstStyle/>
        <a:p>
          <a:endParaRPr lang="es-ES"/>
        </a:p>
      </dgm:t>
    </dgm:pt>
  </dgm:ptLst>
  <dgm:cxnLst>
    <dgm:cxn modelId="{B657D9FF-0245-D746-97DD-6156BC3D061F}" srcId="{B27F5F22-2DED-EE40-AB46-8FB7DFD2AC8C}" destId="{5B17C925-563B-6547-BF6B-7271EF1A2D4D}" srcOrd="4" destOrd="0" parTransId="{BF9805CB-DC3D-2640-99EF-74BF2F31D5D5}" sibTransId="{0E2E90E9-4348-6644-B415-99799BC44CB0}"/>
    <dgm:cxn modelId="{CA5C8465-D8BD-C44C-9BAD-98A59D2C6760}" srcId="{B27F5F22-2DED-EE40-AB46-8FB7DFD2AC8C}" destId="{9D673CE8-FACC-B145-974B-8FCD77182BAD}" srcOrd="2" destOrd="0" parTransId="{4C026BD6-20AF-364B-AC13-65E6ACADD31E}" sibTransId="{03D3F9E6-28F9-7546-906A-D3F5BB62A036}"/>
    <dgm:cxn modelId="{DD097CBF-A2FE-ED44-BB66-2F9EC47ED048}" type="presOf" srcId="{AEF58B69-377D-9C4B-AABB-B5AE55466E3A}" destId="{17B2658A-54CA-2047-BEE6-037F466DE5CD}" srcOrd="0" destOrd="0" presId="urn:microsoft.com/office/officeart/2008/layout/VerticalCurvedList"/>
    <dgm:cxn modelId="{BE11C413-79D6-1441-A8AD-3433FD13391B}" type="presOf" srcId="{B27F5F22-2DED-EE40-AB46-8FB7DFD2AC8C}" destId="{00441ECC-20BE-8B40-ACA7-EFEFF5D2116B}" srcOrd="0" destOrd="0" presId="urn:microsoft.com/office/officeart/2008/layout/VerticalCurvedList"/>
    <dgm:cxn modelId="{5266925C-1B05-C44B-A8D4-40CA96D0C782}" srcId="{B27F5F22-2DED-EE40-AB46-8FB7DFD2AC8C}" destId="{AEF58B69-377D-9C4B-AABB-B5AE55466E3A}" srcOrd="0" destOrd="0" parTransId="{2BDD25CD-008E-DF43-AD6A-66FAD69356B4}" sibTransId="{70808B04-CCCD-C045-8CC3-AA58D3BACB1B}"/>
    <dgm:cxn modelId="{0E3416C2-8DC8-5548-B4EF-14D16530E950}" type="presOf" srcId="{5B17C925-563B-6547-BF6B-7271EF1A2D4D}" destId="{1008D1DA-6174-014A-92B7-E1D0A87A81DB}" srcOrd="0" destOrd="0" presId="urn:microsoft.com/office/officeart/2008/layout/VerticalCurvedList"/>
    <dgm:cxn modelId="{45A467DE-EA90-864F-9C14-AF3187A215B3}" type="presOf" srcId="{9D673CE8-FACC-B145-974B-8FCD77182BAD}" destId="{B3E4B493-9C4B-0A43-BBE9-64ECA92601B7}" srcOrd="0" destOrd="0" presId="urn:microsoft.com/office/officeart/2008/layout/VerticalCurvedList"/>
    <dgm:cxn modelId="{20315C15-5C04-AB41-8A89-4786FF8563B4}" type="presOf" srcId="{70808B04-CCCD-C045-8CC3-AA58D3BACB1B}" destId="{DC1A334C-E636-EF42-820C-A4DBF0CB30F7}" srcOrd="0" destOrd="0" presId="urn:microsoft.com/office/officeart/2008/layout/VerticalCurvedList"/>
    <dgm:cxn modelId="{50CF6384-4A98-904B-B758-CDC029928AA1}" type="presOf" srcId="{233161F9-6F2C-6A4F-83CC-AAF030A9A52F}" destId="{3EFF8F63-B711-D04C-B63E-F711E148FA67}" srcOrd="0" destOrd="0" presId="urn:microsoft.com/office/officeart/2008/layout/VerticalCurvedList"/>
    <dgm:cxn modelId="{F7888364-AE1D-9D49-90D0-781519156D99}" type="presOf" srcId="{4DFC7548-F68E-0245-9F25-17733AB164C4}" destId="{F0C7FFF1-4065-5644-AE94-45121D57CD22}" srcOrd="0" destOrd="0" presId="urn:microsoft.com/office/officeart/2008/layout/VerticalCurvedList"/>
    <dgm:cxn modelId="{06DC077D-2908-0D43-A525-6773B832DB9D}" srcId="{B27F5F22-2DED-EE40-AB46-8FB7DFD2AC8C}" destId="{233161F9-6F2C-6A4F-83CC-AAF030A9A52F}" srcOrd="1" destOrd="0" parTransId="{544E8175-24DE-9842-9BA5-74B698201369}" sibTransId="{85A7481C-4FA0-7F41-A8E9-5ABADC551BEC}"/>
    <dgm:cxn modelId="{27EF02AF-1C84-6C4A-B5F7-E8EB5F811104}" srcId="{B27F5F22-2DED-EE40-AB46-8FB7DFD2AC8C}" destId="{4DFC7548-F68E-0245-9F25-17733AB164C4}" srcOrd="3" destOrd="0" parTransId="{9557BBC4-2256-6244-B44E-7BDF01483263}" sibTransId="{05AD4CC2-82F9-4C4C-9790-EB28CDA2113C}"/>
    <dgm:cxn modelId="{0F5C0A3B-4EB4-0440-9C71-A9C645957C7F}" type="presParOf" srcId="{00441ECC-20BE-8B40-ACA7-EFEFF5D2116B}" destId="{B928BB75-9474-CA4C-8EFA-7A005E3D57BE}" srcOrd="0" destOrd="0" presId="urn:microsoft.com/office/officeart/2008/layout/VerticalCurvedList"/>
    <dgm:cxn modelId="{5B75D968-53BC-094D-B919-F5E088159533}" type="presParOf" srcId="{B928BB75-9474-CA4C-8EFA-7A005E3D57BE}" destId="{756A6065-D098-A34C-AA6B-5BBEF6E5B8FC}" srcOrd="0" destOrd="0" presId="urn:microsoft.com/office/officeart/2008/layout/VerticalCurvedList"/>
    <dgm:cxn modelId="{8A2BBA38-1FAB-A945-9387-A182D4132FE8}" type="presParOf" srcId="{756A6065-D098-A34C-AA6B-5BBEF6E5B8FC}" destId="{3A65A35C-BC08-FB4A-9648-ACEDDD3C6444}" srcOrd="0" destOrd="0" presId="urn:microsoft.com/office/officeart/2008/layout/VerticalCurvedList"/>
    <dgm:cxn modelId="{FB6D0DFF-09D7-9842-A9D4-9AEBF094F55E}" type="presParOf" srcId="{756A6065-D098-A34C-AA6B-5BBEF6E5B8FC}" destId="{DC1A334C-E636-EF42-820C-A4DBF0CB30F7}" srcOrd="1" destOrd="0" presId="urn:microsoft.com/office/officeart/2008/layout/VerticalCurvedList"/>
    <dgm:cxn modelId="{9518E60D-13C3-8840-8184-59ACEDE02ED4}" type="presParOf" srcId="{756A6065-D098-A34C-AA6B-5BBEF6E5B8FC}" destId="{DC986C78-ACF0-8A4A-B124-DCB137D86F2B}" srcOrd="2" destOrd="0" presId="urn:microsoft.com/office/officeart/2008/layout/VerticalCurvedList"/>
    <dgm:cxn modelId="{C4EC0B71-0D6C-554E-88D3-34B801F3DF7F}" type="presParOf" srcId="{756A6065-D098-A34C-AA6B-5BBEF6E5B8FC}" destId="{1A2435CA-80E9-D449-B39E-AE1CEFBFC949}" srcOrd="3" destOrd="0" presId="urn:microsoft.com/office/officeart/2008/layout/VerticalCurvedList"/>
    <dgm:cxn modelId="{0897B33E-F812-4048-AA5C-B0E16C8E7282}" type="presParOf" srcId="{B928BB75-9474-CA4C-8EFA-7A005E3D57BE}" destId="{17B2658A-54CA-2047-BEE6-037F466DE5CD}" srcOrd="1" destOrd="0" presId="urn:microsoft.com/office/officeart/2008/layout/VerticalCurvedList"/>
    <dgm:cxn modelId="{42B204B9-E05F-6C4A-95A3-9E9C9BDB5C60}" type="presParOf" srcId="{B928BB75-9474-CA4C-8EFA-7A005E3D57BE}" destId="{42B9CADC-4474-144C-9F35-CEFAAF240A83}" srcOrd="2" destOrd="0" presId="urn:microsoft.com/office/officeart/2008/layout/VerticalCurvedList"/>
    <dgm:cxn modelId="{36F5B985-0456-7A48-9171-53773D333F45}" type="presParOf" srcId="{42B9CADC-4474-144C-9F35-CEFAAF240A83}" destId="{7E34A0E2-7A2D-6F48-BD7E-2D05A4CFAB51}" srcOrd="0" destOrd="0" presId="urn:microsoft.com/office/officeart/2008/layout/VerticalCurvedList"/>
    <dgm:cxn modelId="{EFAC0962-BB78-A546-96F7-E9FD807925B1}" type="presParOf" srcId="{B928BB75-9474-CA4C-8EFA-7A005E3D57BE}" destId="{3EFF8F63-B711-D04C-B63E-F711E148FA67}" srcOrd="3" destOrd="0" presId="urn:microsoft.com/office/officeart/2008/layout/VerticalCurvedList"/>
    <dgm:cxn modelId="{A877139D-1655-FA4E-ACE3-7EF02D7F2ECC}" type="presParOf" srcId="{B928BB75-9474-CA4C-8EFA-7A005E3D57BE}" destId="{95E225CE-9FD2-E948-A308-E5ACAAC0D250}" srcOrd="4" destOrd="0" presId="urn:microsoft.com/office/officeart/2008/layout/VerticalCurvedList"/>
    <dgm:cxn modelId="{15D248FF-69B9-384E-8197-0B2D5DE03371}" type="presParOf" srcId="{95E225CE-9FD2-E948-A308-E5ACAAC0D250}" destId="{34191704-61BD-3945-AA40-1F5CF1929130}" srcOrd="0" destOrd="0" presId="urn:microsoft.com/office/officeart/2008/layout/VerticalCurvedList"/>
    <dgm:cxn modelId="{610D2C41-C680-8E42-8B67-00F590C8AFA9}" type="presParOf" srcId="{B928BB75-9474-CA4C-8EFA-7A005E3D57BE}" destId="{B3E4B493-9C4B-0A43-BBE9-64ECA92601B7}" srcOrd="5" destOrd="0" presId="urn:microsoft.com/office/officeart/2008/layout/VerticalCurvedList"/>
    <dgm:cxn modelId="{DD7E1DF5-CD50-F74A-88D5-0CF403A94061}" type="presParOf" srcId="{B928BB75-9474-CA4C-8EFA-7A005E3D57BE}" destId="{1C6B5B84-9F15-5541-BEC1-739E2D32E326}" srcOrd="6" destOrd="0" presId="urn:microsoft.com/office/officeart/2008/layout/VerticalCurvedList"/>
    <dgm:cxn modelId="{B4EC1161-4E72-7D49-B0FF-2F43E31E264A}" type="presParOf" srcId="{1C6B5B84-9F15-5541-BEC1-739E2D32E326}" destId="{42B738E3-701D-D245-A447-F572F292FF20}" srcOrd="0" destOrd="0" presId="urn:microsoft.com/office/officeart/2008/layout/VerticalCurvedList"/>
    <dgm:cxn modelId="{0EBA0170-71A9-E441-A58A-3DFF1BE60206}" type="presParOf" srcId="{B928BB75-9474-CA4C-8EFA-7A005E3D57BE}" destId="{F0C7FFF1-4065-5644-AE94-45121D57CD22}" srcOrd="7" destOrd="0" presId="urn:microsoft.com/office/officeart/2008/layout/VerticalCurvedList"/>
    <dgm:cxn modelId="{20D8BE78-E374-4348-B065-D8828AE86F4E}" type="presParOf" srcId="{B928BB75-9474-CA4C-8EFA-7A005E3D57BE}" destId="{D8FB4A4B-8B2F-CB49-81F6-4DA65C265ACD}" srcOrd="8" destOrd="0" presId="urn:microsoft.com/office/officeart/2008/layout/VerticalCurvedList"/>
    <dgm:cxn modelId="{0E390605-CADB-8A4B-8A85-04183E48100B}" type="presParOf" srcId="{D8FB4A4B-8B2F-CB49-81F6-4DA65C265ACD}" destId="{142FC8A9-859A-DE49-9448-754DDC781366}" srcOrd="0" destOrd="0" presId="urn:microsoft.com/office/officeart/2008/layout/VerticalCurvedList"/>
    <dgm:cxn modelId="{EF0419D0-82EC-BF42-95EC-75B14B4CC6EF}" type="presParOf" srcId="{B928BB75-9474-CA4C-8EFA-7A005E3D57BE}" destId="{1008D1DA-6174-014A-92B7-E1D0A87A81DB}" srcOrd="9" destOrd="0" presId="urn:microsoft.com/office/officeart/2008/layout/VerticalCurvedList"/>
    <dgm:cxn modelId="{4AE75388-766C-F947-9D8F-2518EF702B87}" type="presParOf" srcId="{B928BB75-9474-CA4C-8EFA-7A005E3D57BE}" destId="{248F03BD-723F-484A-AF1D-C1AF49CFDE84}" srcOrd="10" destOrd="0" presId="urn:microsoft.com/office/officeart/2008/layout/VerticalCurvedList"/>
    <dgm:cxn modelId="{74FE5F8C-A8A5-994D-A97A-6F101A41A893}" type="presParOf" srcId="{248F03BD-723F-484A-AF1D-C1AF49CFDE84}" destId="{C1952F99-5DE5-4F49-8C5B-D600F1EF10EB}" srcOrd="0" destOrd="0" presId="urn:microsoft.com/office/officeart/2008/layout/VerticalCurvedList"/>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27F5F22-2DED-EE40-AB46-8FB7DFD2AC8C}" type="doc">
      <dgm:prSet loTypeId="urn:microsoft.com/office/officeart/2005/8/layout/vList5" loCatId="" qsTypeId="urn:microsoft.com/office/officeart/2005/8/quickstyle/simple2" qsCatId="simple" csTypeId="urn:microsoft.com/office/officeart/2005/8/colors/colorful2" csCatId="colorful" phldr="1"/>
      <dgm:spPr/>
      <dgm:t>
        <a:bodyPr/>
        <a:lstStyle/>
        <a:p>
          <a:endParaRPr lang="es-ES"/>
        </a:p>
      </dgm:t>
    </dgm:pt>
    <dgm:pt modelId="{145153E2-E31E-214C-9406-8CF4C466C257}">
      <dgm:prSet custT="1"/>
      <dgm:spPr>
        <a:solidFill>
          <a:schemeClr val="accent2">
            <a:lumMod val="75000"/>
          </a:schemeClr>
        </a:solidFill>
      </dgm:spPr>
      <dgm:t>
        <a:bodyPr/>
        <a:lstStyle/>
        <a:p>
          <a:pPr rtl="0"/>
          <a:r>
            <a:rPr lang="es-ES" sz="2000" dirty="0" smtClean="0"/>
            <a:t>Estructura curricular con referentes internacionales</a:t>
          </a:r>
          <a:endParaRPr lang="es-ES" sz="2000" dirty="0"/>
        </a:p>
      </dgm:t>
    </dgm:pt>
    <dgm:pt modelId="{09CB533C-C7C4-A140-883A-0F0015AFB42E}" type="parTrans" cxnId="{B02B31BB-B1CF-4C42-B5C0-268AA3160E4B}">
      <dgm:prSet/>
      <dgm:spPr/>
      <dgm:t>
        <a:bodyPr/>
        <a:lstStyle/>
        <a:p>
          <a:endParaRPr lang="es-ES" sz="1600">
            <a:solidFill>
              <a:srgbClr val="FFFFFF"/>
            </a:solidFill>
          </a:endParaRPr>
        </a:p>
      </dgm:t>
    </dgm:pt>
    <dgm:pt modelId="{FBBC3B2A-C4DA-6B4E-9D43-7ABC6688D59E}" type="sibTrans" cxnId="{B02B31BB-B1CF-4C42-B5C0-268AA3160E4B}">
      <dgm:prSet/>
      <dgm:spPr/>
      <dgm:t>
        <a:bodyPr/>
        <a:lstStyle/>
        <a:p>
          <a:endParaRPr lang="es-ES" sz="1600">
            <a:solidFill>
              <a:srgbClr val="FFFFFF"/>
            </a:solidFill>
          </a:endParaRPr>
        </a:p>
      </dgm:t>
    </dgm:pt>
    <dgm:pt modelId="{F118F358-1C69-6847-8135-761B9714386C}">
      <dgm:prSet custT="1"/>
      <dgm:spPr>
        <a:solidFill>
          <a:schemeClr val="accent6">
            <a:lumMod val="75000"/>
          </a:schemeClr>
        </a:solidFill>
      </dgm:spPr>
      <dgm:t>
        <a:bodyPr/>
        <a:lstStyle/>
        <a:p>
          <a:pPr rtl="0"/>
          <a:r>
            <a:rPr lang="es-ES" sz="2000" smtClean="0"/>
            <a:t>Incorporación de la dimensión int. en el currículo</a:t>
          </a:r>
          <a:endParaRPr lang="es-ES" sz="2000" dirty="0"/>
        </a:p>
      </dgm:t>
    </dgm:pt>
    <dgm:pt modelId="{E583F944-8BE7-D945-A048-47CCB9497046}" type="parTrans" cxnId="{1720BD03-F603-2848-BB18-A733ED8CB70A}">
      <dgm:prSet/>
      <dgm:spPr/>
      <dgm:t>
        <a:bodyPr/>
        <a:lstStyle/>
        <a:p>
          <a:endParaRPr lang="es-ES" sz="1600">
            <a:solidFill>
              <a:srgbClr val="FFFFFF"/>
            </a:solidFill>
          </a:endParaRPr>
        </a:p>
      </dgm:t>
    </dgm:pt>
    <dgm:pt modelId="{40179DE6-6BA6-8948-BB0C-65AD4E18E36F}" type="sibTrans" cxnId="{1720BD03-F603-2848-BB18-A733ED8CB70A}">
      <dgm:prSet/>
      <dgm:spPr/>
      <dgm:t>
        <a:bodyPr/>
        <a:lstStyle/>
        <a:p>
          <a:endParaRPr lang="es-ES" sz="1600">
            <a:solidFill>
              <a:srgbClr val="FFFFFF"/>
            </a:solidFill>
          </a:endParaRPr>
        </a:p>
      </dgm:t>
    </dgm:pt>
    <dgm:pt modelId="{3A714A5E-C271-0949-8373-5DC01AD6A05B}">
      <dgm:prSet custT="1"/>
      <dgm:spPr/>
      <dgm:t>
        <a:bodyPr/>
        <a:lstStyle/>
        <a:p>
          <a:pPr rtl="0"/>
          <a:r>
            <a:rPr lang="es-ES" sz="2000" dirty="0" smtClean="0"/>
            <a:t>Programas </a:t>
          </a:r>
          <a:r>
            <a:rPr lang="es-ES" sz="2000" i="1" dirty="0" smtClean="0"/>
            <a:t>in situ </a:t>
          </a:r>
          <a:r>
            <a:rPr lang="es-ES" sz="2000" i="0" dirty="0" smtClean="0"/>
            <a:t>(titulo de la U. extranjera)</a:t>
          </a:r>
          <a:endParaRPr lang="es-ES" sz="2000" i="0" dirty="0"/>
        </a:p>
      </dgm:t>
    </dgm:pt>
    <dgm:pt modelId="{234F54EB-B7C0-7D46-BB78-C4AF259ED8E3}" type="parTrans" cxnId="{8F294A66-9BA4-3B45-AF11-8CAF0F000284}">
      <dgm:prSet/>
      <dgm:spPr/>
      <dgm:t>
        <a:bodyPr/>
        <a:lstStyle/>
        <a:p>
          <a:endParaRPr lang="es-ES" sz="1600">
            <a:solidFill>
              <a:srgbClr val="FFFFFF"/>
            </a:solidFill>
          </a:endParaRPr>
        </a:p>
      </dgm:t>
    </dgm:pt>
    <dgm:pt modelId="{36CBAD28-E2C5-A54A-AFF7-F5E6368DCAF4}" type="sibTrans" cxnId="{8F294A66-9BA4-3B45-AF11-8CAF0F000284}">
      <dgm:prSet/>
      <dgm:spPr/>
      <dgm:t>
        <a:bodyPr/>
        <a:lstStyle/>
        <a:p>
          <a:endParaRPr lang="es-ES" sz="1600">
            <a:solidFill>
              <a:srgbClr val="FFFFFF"/>
            </a:solidFill>
          </a:endParaRPr>
        </a:p>
      </dgm:t>
    </dgm:pt>
    <dgm:pt modelId="{BC0063D8-0100-5045-8DAE-A6C88249873B}">
      <dgm:prSet custT="1"/>
      <dgm:spPr/>
      <dgm:t>
        <a:bodyPr/>
        <a:lstStyle/>
        <a:p>
          <a:pPr rtl="0"/>
          <a:r>
            <a:rPr lang="es-ES" sz="2000" dirty="0" smtClean="0"/>
            <a:t>Programas colaborativos (titulo U. nacional)</a:t>
          </a:r>
          <a:endParaRPr lang="es-ES" sz="2000" dirty="0"/>
        </a:p>
      </dgm:t>
    </dgm:pt>
    <dgm:pt modelId="{12F403AF-8C51-574F-9030-A86C08D8DBE7}" type="parTrans" cxnId="{7054C7CD-E9C0-EA45-90F4-D272CB0FC42B}">
      <dgm:prSet/>
      <dgm:spPr/>
      <dgm:t>
        <a:bodyPr/>
        <a:lstStyle/>
        <a:p>
          <a:endParaRPr lang="es-ES" sz="1600">
            <a:solidFill>
              <a:srgbClr val="FFFFFF"/>
            </a:solidFill>
          </a:endParaRPr>
        </a:p>
      </dgm:t>
    </dgm:pt>
    <dgm:pt modelId="{3457DE42-ABAA-9D49-A15F-89D2A7DD3D95}" type="sibTrans" cxnId="{7054C7CD-E9C0-EA45-90F4-D272CB0FC42B}">
      <dgm:prSet/>
      <dgm:spPr/>
      <dgm:t>
        <a:bodyPr/>
        <a:lstStyle/>
        <a:p>
          <a:endParaRPr lang="es-ES" sz="1600">
            <a:solidFill>
              <a:srgbClr val="FFFFFF"/>
            </a:solidFill>
          </a:endParaRPr>
        </a:p>
      </dgm:t>
    </dgm:pt>
    <dgm:pt modelId="{8B32CE84-435A-AF40-88C4-4F943CA0AE50}">
      <dgm:prSet custT="1"/>
      <dgm:spPr/>
      <dgm:t>
        <a:bodyPr/>
        <a:lstStyle/>
        <a:p>
          <a:pPr rtl="0"/>
          <a:r>
            <a:rPr lang="es-ES" sz="2000" smtClean="0"/>
            <a:t>Programas conjuntos</a:t>
          </a:r>
          <a:endParaRPr lang="es-ES" sz="2000" dirty="0"/>
        </a:p>
      </dgm:t>
    </dgm:pt>
    <dgm:pt modelId="{5A809466-43E9-F44C-B440-113545343F7B}" type="parTrans" cxnId="{87F16E82-9D6A-0B42-B0CF-F974D1A0E4CC}">
      <dgm:prSet/>
      <dgm:spPr/>
      <dgm:t>
        <a:bodyPr/>
        <a:lstStyle/>
        <a:p>
          <a:endParaRPr lang="es-ES" sz="1600">
            <a:solidFill>
              <a:srgbClr val="FFFFFF"/>
            </a:solidFill>
          </a:endParaRPr>
        </a:p>
      </dgm:t>
    </dgm:pt>
    <dgm:pt modelId="{052A4459-7FAD-1F47-BE8B-26116794F8EB}" type="sibTrans" cxnId="{87F16E82-9D6A-0B42-B0CF-F974D1A0E4CC}">
      <dgm:prSet/>
      <dgm:spPr/>
      <dgm:t>
        <a:bodyPr/>
        <a:lstStyle/>
        <a:p>
          <a:endParaRPr lang="es-ES" sz="1600">
            <a:solidFill>
              <a:srgbClr val="FFFFFF"/>
            </a:solidFill>
          </a:endParaRPr>
        </a:p>
      </dgm:t>
    </dgm:pt>
    <dgm:pt modelId="{422CF394-3DA0-6142-8DBE-73F62BD0D9DE}">
      <dgm:prSet custT="1"/>
      <dgm:spPr>
        <a:solidFill>
          <a:schemeClr val="accent3">
            <a:lumMod val="75000"/>
          </a:schemeClr>
        </a:solidFill>
      </dgm:spPr>
      <dgm:t>
        <a:bodyPr vert="horz"/>
        <a:lstStyle/>
        <a:p>
          <a:pPr rtl="0"/>
          <a:r>
            <a:rPr lang="es-ES" sz="2000" dirty="0" smtClean="0"/>
            <a:t>Programas en interacción</a:t>
          </a:r>
          <a:endParaRPr lang="es-ES" sz="2000" dirty="0"/>
        </a:p>
      </dgm:t>
    </dgm:pt>
    <dgm:pt modelId="{BC470C4A-46BC-E346-93F7-6F8145C99E9D}" type="parTrans" cxnId="{C4242A99-C48C-A142-8AF0-19355E4ABB99}">
      <dgm:prSet/>
      <dgm:spPr/>
      <dgm:t>
        <a:bodyPr/>
        <a:lstStyle/>
        <a:p>
          <a:endParaRPr lang="es-ES" sz="1600">
            <a:solidFill>
              <a:srgbClr val="FFFFFF"/>
            </a:solidFill>
          </a:endParaRPr>
        </a:p>
      </dgm:t>
    </dgm:pt>
    <dgm:pt modelId="{C4F8F589-636C-A446-80FF-8DF0F68EBAD4}" type="sibTrans" cxnId="{C4242A99-C48C-A142-8AF0-19355E4ABB99}">
      <dgm:prSet/>
      <dgm:spPr/>
      <dgm:t>
        <a:bodyPr/>
        <a:lstStyle/>
        <a:p>
          <a:endParaRPr lang="es-ES" sz="1600">
            <a:solidFill>
              <a:srgbClr val="FFFFFF"/>
            </a:solidFill>
          </a:endParaRPr>
        </a:p>
      </dgm:t>
    </dgm:pt>
    <dgm:pt modelId="{BF030EB8-5895-094F-8117-65A1DBE2AE0A}" type="pres">
      <dgm:prSet presAssocID="{B27F5F22-2DED-EE40-AB46-8FB7DFD2AC8C}" presName="Name0" presStyleCnt="0">
        <dgm:presLayoutVars>
          <dgm:dir/>
          <dgm:animLvl val="lvl"/>
          <dgm:resizeHandles val="exact"/>
        </dgm:presLayoutVars>
      </dgm:prSet>
      <dgm:spPr/>
      <dgm:t>
        <a:bodyPr/>
        <a:lstStyle/>
        <a:p>
          <a:endParaRPr lang="es-ES"/>
        </a:p>
      </dgm:t>
    </dgm:pt>
    <dgm:pt modelId="{BACF12D8-B580-984D-BA41-4E9E008DB51C}" type="pres">
      <dgm:prSet presAssocID="{145153E2-E31E-214C-9406-8CF4C466C257}" presName="linNode" presStyleCnt="0"/>
      <dgm:spPr/>
    </dgm:pt>
    <dgm:pt modelId="{517A5A4D-C7C5-ED44-8C86-88D72A8014AD}" type="pres">
      <dgm:prSet presAssocID="{145153E2-E31E-214C-9406-8CF4C466C257}" presName="parentText" presStyleLbl="node1" presStyleIdx="0" presStyleCnt="3">
        <dgm:presLayoutVars>
          <dgm:chMax val="1"/>
          <dgm:bulletEnabled val="1"/>
        </dgm:presLayoutVars>
      </dgm:prSet>
      <dgm:spPr/>
      <dgm:t>
        <a:bodyPr/>
        <a:lstStyle/>
        <a:p>
          <a:endParaRPr lang="es-ES"/>
        </a:p>
      </dgm:t>
    </dgm:pt>
    <dgm:pt modelId="{686008BD-4B22-6B46-AC98-47DFF1F312F8}" type="pres">
      <dgm:prSet presAssocID="{FBBC3B2A-C4DA-6B4E-9D43-7ABC6688D59E}" presName="sp" presStyleCnt="0"/>
      <dgm:spPr/>
    </dgm:pt>
    <dgm:pt modelId="{7EB93C4E-5C3D-1A4F-8385-FDC6C6A47133}" type="pres">
      <dgm:prSet presAssocID="{F118F358-1C69-6847-8135-761B9714386C}" presName="linNode" presStyleCnt="0"/>
      <dgm:spPr/>
    </dgm:pt>
    <dgm:pt modelId="{0789CFBD-1493-3448-94A9-0D6E9FCCB501}" type="pres">
      <dgm:prSet presAssocID="{F118F358-1C69-6847-8135-761B9714386C}" presName="parentText" presStyleLbl="node1" presStyleIdx="1" presStyleCnt="3">
        <dgm:presLayoutVars>
          <dgm:chMax val="1"/>
          <dgm:bulletEnabled val="1"/>
        </dgm:presLayoutVars>
      </dgm:prSet>
      <dgm:spPr/>
      <dgm:t>
        <a:bodyPr/>
        <a:lstStyle/>
        <a:p>
          <a:endParaRPr lang="es-ES"/>
        </a:p>
      </dgm:t>
    </dgm:pt>
    <dgm:pt modelId="{3A804D6C-9401-8440-8471-A73551185B27}" type="pres">
      <dgm:prSet presAssocID="{40179DE6-6BA6-8948-BB0C-65AD4E18E36F}" presName="sp" presStyleCnt="0"/>
      <dgm:spPr/>
    </dgm:pt>
    <dgm:pt modelId="{F9504E88-086E-2540-80AF-77DFED34BC12}" type="pres">
      <dgm:prSet presAssocID="{422CF394-3DA0-6142-8DBE-73F62BD0D9DE}" presName="linNode" presStyleCnt="0"/>
      <dgm:spPr/>
    </dgm:pt>
    <dgm:pt modelId="{46801713-2EAC-B845-9196-49D742CD5786}" type="pres">
      <dgm:prSet presAssocID="{422CF394-3DA0-6142-8DBE-73F62BD0D9DE}" presName="parentText" presStyleLbl="node1" presStyleIdx="2" presStyleCnt="3">
        <dgm:presLayoutVars>
          <dgm:chMax val="1"/>
          <dgm:bulletEnabled val="1"/>
        </dgm:presLayoutVars>
      </dgm:prSet>
      <dgm:spPr/>
      <dgm:t>
        <a:bodyPr/>
        <a:lstStyle/>
        <a:p>
          <a:endParaRPr lang="es-ES"/>
        </a:p>
      </dgm:t>
    </dgm:pt>
    <dgm:pt modelId="{7B55B809-91F5-364E-B23B-65C56EDBFFFB}" type="pres">
      <dgm:prSet presAssocID="{422CF394-3DA0-6142-8DBE-73F62BD0D9DE}" presName="descendantText" presStyleLbl="alignAccFollowNode1" presStyleIdx="0" presStyleCnt="1">
        <dgm:presLayoutVars>
          <dgm:bulletEnabled val="1"/>
        </dgm:presLayoutVars>
      </dgm:prSet>
      <dgm:spPr/>
      <dgm:t>
        <a:bodyPr/>
        <a:lstStyle/>
        <a:p>
          <a:endParaRPr lang="es-ES"/>
        </a:p>
      </dgm:t>
    </dgm:pt>
  </dgm:ptLst>
  <dgm:cxnLst>
    <dgm:cxn modelId="{99C1C06A-F221-A244-B7B2-7D4AD0AE7578}" type="presOf" srcId="{BC0063D8-0100-5045-8DAE-A6C88249873B}" destId="{7B55B809-91F5-364E-B23B-65C56EDBFFFB}" srcOrd="0" destOrd="1" presId="urn:microsoft.com/office/officeart/2005/8/layout/vList5"/>
    <dgm:cxn modelId="{8F294A66-9BA4-3B45-AF11-8CAF0F000284}" srcId="{422CF394-3DA0-6142-8DBE-73F62BD0D9DE}" destId="{3A714A5E-C271-0949-8373-5DC01AD6A05B}" srcOrd="0" destOrd="0" parTransId="{234F54EB-B7C0-7D46-BB78-C4AF259ED8E3}" sibTransId="{36CBAD28-E2C5-A54A-AFF7-F5E6368DCAF4}"/>
    <dgm:cxn modelId="{07A72AD1-FC96-804A-B69A-3D6EF0EFBFEB}" type="presOf" srcId="{3A714A5E-C271-0949-8373-5DC01AD6A05B}" destId="{7B55B809-91F5-364E-B23B-65C56EDBFFFB}" srcOrd="0" destOrd="0" presId="urn:microsoft.com/office/officeart/2005/8/layout/vList5"/>
    <dgm:cxn modelId="{87F16E82-9D6A-0B42-B0CF-F974D1A0E4CC}" srcId="{422CF394-3DA0-6142-8DBE-73F62BD0D9DE}" destId="{8B32CE84-435A-AF40-88C4-4F943CA0AE50}" srcOrd="2" destOrd="0" parTransId="{5A809466-43E9-F44C-B440-113545343F7B}" sibTransId="{052A4459-7FAD-1F47-BE8B-26116794F8EB}"/>
    <dgm:cxn modelId="{DD45EE55-C38B-9649-886B-67804D6406C2}" type="presOf" srcId="{422CF394-3DA0-6142-8DBE-73F62BD0D9DE}" destId="{46801713-2EAC-B845-9196-49D742CD5786}" srcOrd="0" destOrd="0" presId="urn:microsoft.com/office/officeart/2005/8/layout/vList5"/>
    <dgm:cxn modelId="{B02B31BB-B1CF-4C42-B5C0-268AA3160E4B}" srcId="{B27F5F22-2DED-EE40-AB46-8FB7DFD2AC8C}" destId="{145153E2-E31E-214C-9406-8CF4C466C257}" srcOrd="0" destOrd="0" parTransId="{09CB533C-C7C4-A140-883A-0F0015AFB42E}" sibTransId="{FBBC3B2A-C4DA-6B4E-9D43-7ABC6688D59E}"/>
    <dgm:cxn modelId="{7062BC7A-509D-B342-9438-9CC30E3EAE8B}" type="presOf" srcId="{145153E2-E31E-214C-9406-8CF4C466C257}" destId="{517A5A4D-C7C5-ED44-8C86-88D72A8014AD}" srcOrd="0" destOrd="0" presId="urn:microsoft.com/office/officeart/2005/8/layout/vList5"/>
    <dgm:cxn modelId="{C4242A99-C48C-A142-8AF0-19355E4ABB99}" srcId="{B27F5F22-2DED-EE40-AB46-8FB7DFD2AC8C}" destId="{422CF394-3DA0-6142-8DBE-73F62BD0D9DE}" srcOrd="2" destOrd="0" parTransId="{BC470C4A-46BC-E346-93F7-6F8145C99E9D}" sibTransId="{C4F8F589-636C-A446-80FF-8DF0F68EBAD4}"/>
    <dgm:cxn modelId="{7054C7CD-E9C0-EA45-90F4-D272CB0FC42B}" srcId="{422CF394-3DA0-6142-8DBE-73F62BD0D9DE}" destId="{BC0063D8-0100-5045-8DAE-A6C88249873B}" srcOrd="1" destOrd="0" parTransId="{12F403AF-8C51-574F-9030-A86C08D8DBE7}" sibTransId="{3457DE42-ABAA-9D49-A15F-89D2A7DD3D95}"/>
    <dgm:cxn modelId="{E16773C3-B6BB-D045-AE8A-29D49D280351}" type="presOf" srcId="{F118F358-1C69-6847-8135-761B9714386C}" destId="{0789CFBD-1493-3448-94A9-0D6E9FCCB501}" srcOrd="0" destOrd="0" presId="urn:microsoft.com/office/officeart/2005/8/layout/vList5"/>
    <dgm:cxn modelId="{4D99F8C5-F377-B446-A5BD-14A4A0E35492}" type="presOf" srcId="{8B32CE84-435A-AF40-88C4-4F943CA0AE50}" destId="{7B55B809-91F5-364E-B23B-65C56EDBFFFB}" srcOrd="0" destOrd="2" presId="urn:microsoft.com/office/officeart/2005/8/layout/vList5"/>
    <dgm:cxn modelId="{2B08C53C-11E6-5643-938B-80B43EAF6098}" type="presOf" srcId="{B27F5F22-2DED-EE40-AB46-8FB7DFD2AC8C}" destId="{BF030EB8-5895-094F-8117-65A1DBE2AE0A}" srcOrd="0" destOrd="0" presId="urn:microsoft.com/office/officeart/2005/8/layout/vList5"/>
    <dgm:cxn modelId="{1720BD03-F603-2848-BB18-A733ED8CB70A}" srcId="{B27F5F22-2DED-EE40-AB46-8FB7DFD2AC8C}" destId="{F118F358-1C69-6847-8135-761B9714386C}" srcOrd="1" destOrd="0" parTransId="{E583F944-8BE7-D945-A048-47CCB9497046}" sibTransId="{40179DE6-6BA6-8948-BB0C-65AD4E18E36F}"/>
    <dgm:cxn modelId="{F3B14283-2F3D-474D-B00A-054822D18450}" type="presParOf" srcId="{BF030EB8-5895-094F-8117-65A1DBE2AE0A}" destId="{BACF12D8-B580-984D-BA41-4E9E008DB51C}" srcOrd="0" destOrd="0" presId="urn:microsoft.com/office/officeart/2005/8/layout/vList5"/>
    <dgm:cxn modelId="{2640DC9A-4CE1-644F-961A-86BDD6467BF1}" type="presParOf" srcId="{BACF12D8-B580-984D-BA41-4E9E008DB51C}" destId="{517A5A4D-C7C5-ED44-8C86-88D72A8014AD}" srcOrd="0" destOrd="0" presId="urn:microsoft.com/office/officeart/2005/8/layout/vList5"/>
    <dgm:cxn modelId="{AF033789-9688-E14F-ABFE-E329A3967305}" type="presParOf" srcId="{BF030EB8-5895-094F-8117-65A1DBE2AE0A}" destId="{686008BD-4B22-6B46-AC98-47DFF1F312F8}" srcOrd="1" destOrd="0" presId="urn:microsoft.com/office/officeart/2005/8/layout/vList5"/>
    <dgm:cxn modelId="{A472E178-2FE4-7E42-98C0-5564B1AA71D7}" type="presParOf" srcId="{BF030EB8-5895-094F-8117-65A1DBE2AE0A}" destId="{7EB93C4E-5C3D-1A4F-8385-FDC6C6A47133}" srcOrd="2" destOrd="0" presId="urn:microsoft.com/office/officeart/2005/8/layout/vList5"/>
    <dgm:cxn modelId="{ADCA1B59-2A5A-3B48-8409-715F5B422882}" type="presParOf" srcId="{7EB93C4E-5C3D-1A4F-8385-FDC6C6A47133}" destId="{0789CFBD-1493-3448-94A9-0D6E9FCCB501}" srcOrd="0" destOrd="0" presId="urn:microsoft.com/office/officeart/2005/8/layout/vList5"/>
    <dgm:cxn modelId="{9B33EFCA-6A8D-9A4F-B8AA-483183145C23}" type="presParOf" srcId="{BF030EB8-5895-094F-8117-65A1DBE2AE0A}" destId="{3A804D6C-9401-8440-8471-A73551185B27}" srcOrd="3" destOrd="0" presId="urn:microsoft.com/office/officeart/2005/8/layout/vList5"/>
    <dgm:cxn modelId="{5914DDD1-EC97-684E-8F9C-37A967BAE8F9}" type="presParOf" srcId="{BF030EB8-5895-094F-8117-65A1DBE2AE0A}" destId="{F9504E88-086E-2540-80AF-77DFED34BC12}" srcOrd="4" destOrd="0" presId="urn:microsoft.com/office/officeart/2005/8/layout/vList5"/>
    <dgm:cxn modelId="{DC5E3E8B-3DF2-8640-A8CA-11C8AFE27EAA}" type="presParOf" srcId="{F9504E88-086E-2540-80AF-77DFED34BC12}" destId="{46801713-2EAC-B845-9196-49D742CD5786}" srcOrd="0" destOrd="0" presId="urn:microsoft.com/office/officeart/2005/8/layout/vList5"/>
    <dgm:cxn modelId="{FF0D527E-F52A-2043-915F-CF0651A30BC2}" type="presParOf" srcId="{F9504E88-086E-2540-80AF-77DFED34BC12}" destId="{7B55B809-91F5-364E-B23B-65C56EDBFFFB}" srcOrd="1" destOrd="0" presId="urn:microsoft.com/office/officeart/2005/8/layout/vList5"/>
  </dgm:cxnLst>
  <dgm:bg>
    <a:solidFill>
      <a:srgbClr val="FFFFFF"/>
    </a:solid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B27F5F22-2DED-EE40-AB46-8FB7DFD2AC8C}" type="doc">
      <dgm:prSet loTypeId="urn:microsoft.com/office/officeart/2005/8/layout/vList2" loCatId="" qsTypeId="urn:microsoft.com/office/officeart/2005/8/quickstyle/simple2" qsCatId="simple" csTypeId="urn:microsoft.com/office/officeart/2005/8/colors/colorful1" csCatId="colorful" phldr="1"/>
      <dgm:spPr/>
      <dgm:t>
        <a:bodyPr/>
        <a:lstStyle/>
        <a:p>
          <a:endParaRPr lang="es-ES"/>
        </a:p>
      </dgm:t>
    </dgm:pt>
    <dgm:pt modelId="{D09F4E07-DA7C-5F44-8FA6-B592A2F27889}">
      <dgm:prSet custT="1"/>
      <dgm:spPr/>
      <dgm:t>
        <a:bodyPr/>
        <a:lstStyle/>
        <a:p>
          <a:pPr rtl="0"/>
          <a:r>
            <a:rPr lang="es-ES" sz="1600" dirty="0" smtClean="0"/>
            <a:t>Formación en el exterior</a:t>
          </a:r>
          <a:endParaRPr lang="es-ES" sz="1600" dirty="0"/>
        </a:p>
      </dgm:t>
    </dgm:pt>
    <dgm:pt modelId="{4DC61912-28B5-F04B-9E84-1827152714AB}" type="parTrans" cxnId="{2926D81F-9F40-DC4F-AFD3-0234CDC705A8}">
      <dgm:prSet/>
      <dgm:spPr/>
      <dgm:t>
        <a:bodyPr/>
        <a:lstStyle/>
        <a:p>
          <a:endParaRPr lang="es-ES" sz="1800"/>
        </a:p>
      </dgm:t>
    </dgm:pt>
    <dgm:pt modelId="{59883BC8-9440-7F45-9FF3-5B91A585C81A}" type="sibTrans" cxnId="{2926D81F-9F40-DC4F-AFD3-0234CDC705A8}">
      <dgm:prSet/>
      <dgm:spPr/>
      <dgm:t>
        <a:bodyPr/>
        <a:lstStyle/>
        <a:p>
          <a:endParaRPr lang="es-ES" sz="1800"/>
        </a:p>
      </dgm:t>
    </dgm:pt>
    <dgm:pt modelId="{3F37B3BA-9EEA-3247-9B5B-FF83B3722D23}">
      <dgm:prSet custT="1"/>
      <dgm:spPr/>
      <dgm:t>
        <a:bodyPr/>
        <a:lstStyle/>
        <a:p>
          <a:pPr rtl="0"/>
          <a:r>
            <a:rPr lang="es-ES" sz="1600" dirty="0" smtClean="0"/>
            <a:t>Relaciones con instituciones extranjeras</a:t>
          </a:r>
          <a:endParaRPr lang="es-ES" sz="1600" dirty="0"/>
        </a:p>
      </dgm:t>
    </dgm:pt>
    <dgm:pt modelId="{7E2CA87C-B45D-3D48-8672-C51DFD66993E}" type="parTrans" cxnId="{97F7A020-2D5B-F44A-97C2-2696EF3BF17D}">
      <dgm:prSet/>
      <dgm:spPr/>
      <dgm:t>
        <a:bodyPr/>
        <a:lstStyle/>
        <a:p>
          <a:endParaRPr lang="es-ES" sz="1800"/>
        </a:p>
      </dgm:t>
    </dgm:pt>
    <dgm:pt modelId="{04DF1769-7F74-B542-B159-CA795CF2115A}" type="sibTrans" cxnId="{97F7A020-2D5B-F44A-97C2-2696EF3BF17D}">
      <dgm:prSet/>
      <dgm:spPr/>
      <dgm:t>
        <a:bodyPr/>
        <a:lstStyle/>
        <a:p>
          <a:endParaRPr lang="es-ES" sz="1800"/>
        </a:p>
      </dgm:t>
    </dgm:pt>
    <dgm:pt modelId="{ACF8D1C1-5057-004D-A7DD-68FEE15E7AB1}">
      <dgm:prSet custT="1"/>
      <dgm:spPr/>
      <dgm:t>
        <a:bodyPr/>
        <a:lstStyle/>
        <a:p>
          <a:pPr rtl="0"/>
          <a:r>
            <a:rPr lang="es-ES" sz="1600" dirty="0" smtClean="0"/>
            <a:t>Participación en redes académicas y científicas</a:t>
          </a:r>
          <a:endParaRPr lang="es-ES" sz="1600" dirty="0"/>
        </a:p>
      </dgm:t>
    </dgm:pt>
    <dgm:pt modelId="{EB4EBEC4-08CA-7341-8B9C-59B1AD0F1DDD}" type="parTrans" cxnId="{C32A3947-9259-0C45-B948-23053127D9F1}">
      <dgm:prSet/>
      <dgm:spPr/>
      <dgm:t>
        <a:bodyPr/>
        <a:lstStyle/>
        <a:p>
          <a:endParaRPr lang="es-ES" sz="1800"/>
        </a:p>
      </dgm:t>
    </dgm:pt>
    <dgm:pt modelId="{4E9D1AFD-EB88-6F4E-A0FD-9A4D38749D1D}" type="sibTrans" cxnId="{C32A3947-9259-0C45-B948-23053127D9F1}">
      <dgm:prSet/>
      <dgm:spPr/>
      <dgm:t>
        <a:bodyPr/>
        <a:lstStyle/>
        <a:p>
          <a:endParaRPr lang="es-ES" sz="1800"/>
        </a:p>
      </dgm:t>
    </dgm:pt>
    <dgm:pt modelId="{86EFE9BE-52F4-0B4A-A3D8-AD770081B50A}">
      <dgm:prSet custT="1"/>
      <dgm:spPr/>
      <dgm:t>
        <a:bodyPr/>
        <a:lstStyle/>
        <a:p>
          <a:pPr rtl="0"/>
          <a:r>
            <a:rPr lang="es-ES" sz="1600" dirty="0" smtClean="0"/>
            <a:t>Participación en proyectos de investigación</a:t>
          </a:r>
          <a:endParaRPr lang="es-ES" sz="1600" dirty="0"/>
        </a:p>
      </dgm:t>
    </dgm:pt>
    <dgm:pt modelId="{63E4CF8D-83DF-3F44-AF84-70FE77628F39}" type="parTrans" cxnId="{5B1E63DF-F386-F344-B920-3503B399C4BE}">
      <dgm:prSet/>
      <dgm:spPr/>
      <dgm:t>
        <a:bodyPr/>
        <a:lstStyle/>
        <a:p>
          <a:endParaRPr lang="es-ES" sz="1800"/>
        </a:p>
      </dgm:t>
    </dgm:pt>
    <dgm:pt modelId="{20FBF443-7F53-254B-A3C0-9CB5DEAC6EDF}" type="sibTrans" cxnId="{5B1E63DF-F386-F344-B920-3503B399C4BE}">
      <dgm:prSet/>
      <dgm:spPr/>
      <dgm:t>
        <a:bodyPr/>
        <a:lstStyle/>
        <a:p>
          <a:endParaRPr lang="es-ES" sz="1800"/>
        </a:p>
      </dgm:t>
    </dgm:pt>
    <dgm:pt modelId="{5C23CE73-999A-CF4F-BA95-820F746321A6}">
      <dgm:prSet custT="1"/>
      <dgm:spPr/>
      <dgm:t>
        <a:bodyPr/>
        <a:lstStyle/>
        <a:p>
          <a:pPr rtl="0"/>
          <a:r>
            <a:rPr lang="es-ES" sz="1600" dirty="0" smtClean="0"/>
            <a:t>Publicaciones internacionales – Co  publicaciones</a:t>
          </a:r>
          <a:endParaRPr lang="es-ES" sz="1600" dirty="0"/>
        </a:p>
      </dgm:t>
    </dgm:pt>
    <dgm:pt modelId="{212CB6DD-0638-3C4F-9FBD-253DEEF2D4B9}" type="parTrans" cxnId="{662AE655-A9A6-DA4D-A69C-623F46AA7194}">
      <dgm:prSet/>
      <dgm:spPr/>
      <dgm:t>
        <a:bodyPr/>
        <a:lstStyle/>
        <a:p>
          <a:endParaRPr lang="es-ES" sz="1800"/>
        </a:p>
      </dgm:t>
    </dgm:pt>
    <dgm:pt modelId="{D576662C-75D9-FA4C-B3B3-EA62E4B6D097}" type="sibTrans" cxnId="{662AE655-A9A6-DA4D-A69C-623F46AA7194}">
      <dgm:prSet/>
      <dgm:spPr/>
      <dgm:t>
        <a:bodyPr/>
        <a:lstStyle/>
        <a:p>
          <a:endParaRPr lang="es-ES" sz="1800"/>
        </a:p>
      </dgm:t>
    </dgm:pt>
    <dgm:pt modelId="{0EE29168-1A6B-6748-A7EB-493D44E1149E}">
      <dgm:prSet custT="1"/>
      <dgm:spPr/>
      <dgm:t>
        <a:bodyPr/>
        <a:lstStyle/>
        <a:p>
          <a:pPr rtl="0"/>
          <a:r>
            <a:rPr lang="es-ES" sz="1600" dirty="0" smtClean="0"/>
            <a:t>Profesores e investigadores exterior</a:t>
          </a:r>
          <a:endParaRPr lang="es-ES" sz="1600" dirty="0"/>
        </a:p>
      </dgm:t>
    </dgm:pt>
    <dgm:pt modelId="{F9036F1B-D238-F045-A377-4BC51499E154}" type="parTrans" cxnId="{BA172C77-3BF1-6F41-B23D-4F3A8D7DFF1F}">
      <dgm:prSet/>
      <dgm:spPr/>
      <dgm:t>
        <a:bodyPr/>
        <a:lstStyle/>
        <a:p>
          <a:endParaRPr lang="es-ES" sz="1800"/>
        </a:p>
      </dgm:t>
    </dgm:pt>
    <dgm:pt modelId="{F8300C1C-0220-AE45-A326-A3846E0A8CFD}" type="sibTrans" cxnId="{BA172C77-3BF1-6F41-B23D-4F3A8D7DFF1F}">
      <dgm:prSet/>
      <dgm:spPr/>
      <dgm:t>
        <a:bodyPr/>
        <a:lstStyle/>
        <a:p>
          <a:endParaRPr lang="es-ES" sz="1800"/>
        </a:p>
      </dgm:t>
    </dgm:pt>
    <dgm:pt modelId="{F1327073-4AF3-7847-A12B-775DA0BB87A8}">
      <dgm:prSet custT="1"/>
      <dgm:spPr/>
      <dgm:t>
        <a:bodyPr/>
        <a:lstStyle/>
        <a:p>
          <a:r>
            <a:rPr lang="es-ES" sz="1800" dirty="0" smtClean="0"/>
            <a:t>PROFESORES</a:t>
          </a:r>
          <a:endParaRPr lang="es-ES" sz="1800" dirty="0"/>
        </a:p>
      </dgm:t>
    </dgm:pt>
    <dgm:pt modelId="{E2609B68-91BC-EB40-8A36-4AE6161EB67D}" type="parTrans" cxnId="{F1E1ED48-42FE-7C42-BDFB-84FCBF0329B9}">
      <dgm:prSet/>
      <dgm:spPr/>
      <dgm:t>
        <a:bodyPr/>
        <a:lstStyle/>
        <a:p>
          <a:endParaRPr lang="es-ES" sz="1800"/>
        </a:p>
      </dgm:t>
    </dgm:pt>
    <dgm:pt modelId="{0DE4283B-F2E4-4C44-B886-5B1629B1D6AA}" type="sibTrans" cxnId="{F1E1ED48-42FE-7C42-BDFB-84FCBF0329B9}">
      <dgm:prSet/>
      <dgm:spPr/>
      <dgm:t>
        <a:bodyPr/>
        <a:lstStyle/>
        <a:p>
          <a:endParaRPr lang="es-ES" sz="1800"/>
        </a:p>
      </dgm:t>
    </dgm:pt>
    <dgm:pt modelId="{888860F4-33A4-2C43-93D5-35C7ABD707F7}">
      <dgm:prSet custT="1"/>
      <dgm:spPr/>
      <dgm:t>
        <a:bodyPr/>
        <a:lstStyle/>
        <a:p>
          <a:pPr rtl="0"/>
          <a:r>
            <a:rPr lang="es-ES" sz="1800" dirty="0" smtClean="0"/>
            <a:t>ESTUDIANTES</a:t>
          </a:r>
          <a:endParaRPr lang="es-ES" sz="1400" dirty="0"/>
        </a:p>
      </dgm:t>
    </dgm:pt>
    <dgm:pt modelId="{5C2D3124-CF5B-6F4F-8F87-20B4520B255C}" type="parTrans" cxnId="{FCDB5E36-9E80-3D49-9248-B856D24BB41D}">
      <dgm:prSet/>
      <dgm:spPr/>
      <dgm:t>
        <a:bodyPr/>
        <a:lstStyle/>
        <a:p>
          <a:endParaRPr lang="es-ES" sz="1800"/>
        </a:p>
      </dgm:t>
    </dgm:pt>
    <dgm:pt modelId="{9BD2360A-DC4E-914D-9415-AC4DBE40BE7B}" type="sibTrans" cxnId="{FCDB5E36-9E80-3D49-9248-B856D24BB41D}">
      <dgm:prSet/>
      <dgm:spPr/>
      <dgm:t>
        <a:bodyPr/>
        <a:lstStyle/>
        <a:p>
          <a:endParaRPr lang="es-ES" sz="1800"/>
        </a:p>
      </dgm:t>
    </dgm:pt>
    <dgm:pt modelId="{E3603D51-2BD0-A247-B40F-D4A5BC66D65B}">
      <dgm:prSet custT="1"/>
      <dgm:spPr/>
      <dgm:t>
        <a:bodyPr/>
        <a:lstStyle/>
        <a:p>
          <a:pPr rtl="0"/>
          <a:r>
            <a:rPr lang="es-ES" sz="1600" dirty="0" smtClean="0"/>
            <a:t>Movilidad internacional saliente</a:t>
          </a:r>
          <a:endParaRPr lang="es-ES" sz="1600" dirty="0"/>
        </a:p>
      </dgm:t>
    </dgm:pt>
    <dgm:pt modelId="{C8E6436B-182C-E54F-BB13-8E90F8306E9A}" type="parTrans" cxnId="{B1C667F2-2059-5740-8600-F23EF5BE6554}">
      <dgm:prSet/>
      <dgm:spPr/>
      <dgm:t>
        <a:bodyPr/>
        <a:lstStyle/>
        <a:p>
          <a:endParaRPr lang="es-ES" sz="1800"/>
        </a:p>
      </dgm:t>
    </dgm:pt>
    <dgm:pt modelId="{D0A6D803-E995-934D-A0B9-5C42863ACACE}" type="sibTrans" cxnId="{B1C667F2-2059-5740-8600-F23EF5BE6554}">
      <dgm:prSet/>
      <dgm:spPr/>
      <dgm:t>
        <a:bodyPr/>
        <a:lstStyle/>
        <a:p>
          <a:endParaRPr lang="es-ES" sz="1800"/>
        </a:p>
      </dgm:t>
    </dgm:pt>
    <dgm:pt modelId="{A2FDC0B5-0449-7243-9B6C-E3F291997A35}">
      <dgm:prSet custT="1"/>
      <dgm:spPr/>
      <dgm:t>
        <a:bodyPr/>
        <a:lstStyle/>
        <a:p>
          <a:pPr rtl="0"/>
          <a:r>
            <a:rPr lang="es-ES" sz="1600" dirty="0" smtClean="0"/>
            <a:t>Movilidad entrante: extranjeros cursando estudios regulares</a:t>
          </a:r>
          <a:endParaRPr lang="es-ES" sz="1600" dirty="0"/>
        </a:p>
      </dgm:t>
    </dgm:pt>
    <dgm:pt modelId="{5FD2D5DA-14BC-5349-A1D6-8F21FEC96277}" type="parTrans" cxnId="{79137BDF-CF38-3C47-BC59-ADAB01123115}">
      <dgm:prSet/>
      <dgm:spPr/>
      <dgm:t>
        <a:bodyPr/>
        <a:lstStyle/>
        <a:p>
          <a:endParaRPr lang="es-ES" sz="1800"/>
        </a:p>
      </dgm:t>
    </dgm:pt>
    <dgm:pt modelId="{148BD4A3-3E12-2C4A-A4A8-04A191376950}" type="sibTrans" cxnId="{79137BDF-CF38-3C47-BC59-ADAB01123115}">
      <dgm:prSet/>
      <dgm:spPr/>
      <dgm:t>
        <a:bodyPr/>
        <a:lstStyle/>
        <a:p>
          <a:endParaRPr lang="es-ES" sz="1800"/>
        </a:p>
      </dgm:t>
    </dgm:pt>
    <dgm:pt modelId="{6913F337-C8AE-554D-86CB-9984BEC7036B}">
      <dgm:prSet custT="1"/>
      <dgm:spPr/>
      <dgm:t>
        <a:bodyPr/>
        <a:lstStyle/>
        <a:p>
          <a:pPr rtl="0"/>
          <a:r>
            <a:rPr lang="es-ES" sz="1800" dirty="0" smtClean="0"/>
            <a:t>EGRESADOS</a:t>
          </a:r>
          <a:endParaRPr lang="es-ES" sz="1800" dirty="0"/>
        </a:p>
      </dgm:t>
    </dgm:pt>
    <dgm:pt modelId="{C9CD7BBC-7CE6-9F46-A0BC-39A36AA5856C}" type="parTrans" cxnId="{181102FB-4FDE-B446-A7BB-D70BAA8FECBA}">
      <dgm:prSet/>
      <dgm:spPr/>
      <dgm:t>
        <a:bodyPr/>
        <a:lstStyle/>
        <a:p>
          <a:endParaRPr lang="es-ES"/>
        </a:p>
      </dgm:t>
    </dgm:pt>
    <dgm:pt modelId="{20E3D9BF-8561-3443-A08B-DB98BFDF8D41}" type="sibTrans" cxnId="{181102FB-4FDE-B446-A7BB-D70BAA8FECBA}">
      <dgm:prSet/>
      <dgm:spPr/>
      <dgm:t>
        <a:bodyPr/>
        <a:lstStyle/>
        <a:p>
          <a:endParaRPr lang="es-ES"/>
        </a:p>
      </dgm:t>
    </dgm:pt>
    <dgm:pt modelId="{0682B81A-2EED-204C-9027-215018FE46DD}">
      <dgm:prSet custT="1"/>
      <dgm:spPr/>
      <dgm:t>
        <a:bodyPr/>
        <a:lstStyle/>
        <a:p>
          <a:pPr rtl="0"/>
          <a:r>
            <a:rPr lang="es-ES" sz="1600" dirty="0" smtClean="0"/>
            <a:t>Ejercicio profesional en otros países</a:t>
          </a:r>
          <a:endParaRPr lang="es-ES" sz="1600" dirty="0"/>
        </a:p>
      </dgm:t>
    </dgm:pt>
    <dgm:pt modelId="{5D93B499-7E74-D24D-9AB9-57CEE83D2FEA}" type="parTrans" cxnId="{937872E7-0D7C-A642-B000-EDE7CA83AF27}">
      <dgm:prSet/>
      <dgm:spPr/>
      <dgm:t>
        <a:bodyPr/>
        <a:lstStyle/>
        <a:p>
          <a:endParaRPr lang="es-ES"/>
        </a:p>
      </dgm:t>
    </dgm:pt>
    <dgm:pt modelId="{D1BEE91D-5712-9C44-A8CB-5168A9D6E0BD}" type="sibTrans" cxnId="{937872E7-0D7C-A642-B000-EDE7CA83AF27}">
      <dgm:prSet/>
      <dgm:spPr/>
      <dgm:t>
        <a:bodyPr/>
        <a:lstStyle/>
        <a:p>
          <a:endParaRPr lang="es-ES"/>
        </a:p>
      </dgm:t>
    </dgm:pt>
    <dgm:pt modelId="{7FD6DA3A-D3CE-0B40-9274-C825DC06151B}">
      <dgm:prSet custT="1"/>
      <dgm:spPr/>
      <dgm:t>
        <a:bodyPr/>
        <a:lstStyle/>
        <a:p>
          <a:pPr rtl="0"/>
          <a:r>
            <a:rPr lang="es-ES" sz="1600" dirty="0" smtClean="0"/>
            <a:t>Demanda internacional de los egresados</a:t>
          </a:r>
          <a:endParaRPr lang="es-ES" sz="1600" dirty="0"/>
        </a:p>
      </dgm:t>
    </dgm:pt>
    <dgm:pt modelId="{E6A10942-5E9F-8240-AEC9-E3D9103D1F04}" type="parTrans" cxnId="{76E783B0-715A-9443-84CB-1275D88A01B8}">
      <dgm:prSet/>
      <dgm:spPr/>
      <dgm:t>
        <a:bodyPr/>
        <a:lstStyle/>
        <a:p>
          <a:endParaRPr lang="es-ES"/>
        </a:p>
      </dgm:t>
    </dgm:pt>
    <dgm:pt modelId="{4C859BA3-E9A7-C74A-BA46-37C91ED260B2}" type="sibTrans" cxnId="{76E783B0-715A-9443-84CB-1275D88A01B8}">
      <dgm:prSet/>
      <dgm:spPr/>
      <dgm:t>
        <a:bodyPr/>
        <a:lstStyle/>
        <a:p>
          <a:endParaRPr lang="es-ES"/>
        </a:p>
      </dgm:t>
    </dgm:pt>
    <dgm:pt modelId="{C30B4BB1-2516-3E40-92B0-F15C9816AC24}">
      <dgm:prSet custT="1"/>
      <dgm:spPr/>
      <dgm:t>
        <a:bodyPr/>
        <a:lstStyle/>
        <a:p>
          <a:pPr rtl="0"/>
          <a:r>
            <a:rPr lang="es-ES" sz="1600" dirty="0" smtClean="0"/>
            <a:t>Reconocimiento académico internacional</a:t>
          </a:r>
          <a:endParaRPr lang="es-ES" sz="1600" dirty="0"/>
        </a:p>
      </dgm:t>
    </dgm:pt>
    <dgm:pt modelId="{8FD47285-4789-0A4A-A50B-1947E7F66606}" type="parTrans" cxnId="{56755978-A4E2-0942-B711-DB86FDAFC7F8}">
      <dgm:prSet/>
      <dgm:spPr/>
      <dgm:t>
        <a:bodyPr/>
        <a:lstStyle/>
        <a:p>
          <a:endParaRPr lang="es-ES"/>
        </a:p>
      </dgm:t>
    </dgm:pt>
    <dgm:pt modelId="{A3C85F15-4793-8540-B280-65531F25FCDC}" type="sibTrans" cxnId="{56755978-A4E2-0942-B711-DB86FDAFC7F8}">
      <dgm:prSet/>
      <dgm:spPr/>
      <dgm:t>
        <a:bodyPr/>
        <a:lstStyle/>
        <a:p>
          <a:endParaRPr lang="es-ES"/>
        </a:p>
      </dgm:t>
    </dgm:pt>
    <dgm:pt modelId="{25D99F72-F8AC-4504-B1E6-B7DABF2E65B7}">
      <dgm:prSet custT="1"/>
      <dgm:spPr/>
      <dgm:t>
        <a:bodyPr/>
        <a:lstStyle/>
        <a:p>
          <a:pPr rtl="0"/>
          <a:r>
            <a:rPr lang="es-CO" sz="1600" dirty="0" smtClean="0"/>
            <a:t>Participación en redes académicas y científicas</a:t>
          </a:r>
          <a:endParaRPr lang="es-ES" sz="1600" dirty="0"/>
        </a:p>
      </dgm:t>
    </dgm:pt>
    <dgm:pt modelId="{4B6E3609-4943-41BD-B24F-A4C6FE50AD43}" type="parTrans" cxnId="{0C352AB4-2640-42B6-810A-30F8F759997D}">
      <dgm:prSet/>
      <dgm:spPr/>
      <dgm:t>
        <a:bodyPr/>
        <a:lstStyle/>
        <a:p>
          <a:endParaRPr lang="es-CO"/>
        </a:p>
      </dgm:t>
    </dgm:pt>
    <dgm:pt modelId="{B366376E-A013-408F-9586-A2A84E013DA7}" type="sibTrans" cxnId="{0C352AB4-2640-42B6-810A-30F8F759997D}">
      <dgm:prSet/>
      <dgm:spPr/>
      <dgm:t>
        <a:bodyPr/>
        <a:lstStyle/>
        <a:p>
          <a:endParaRPr lang="es-CO"/>
        </a:p>
      </dgm:t>
    </dgm:pt>
    <dgm:pt modelId="{E039E9C8-2D85-48E5-8F6D-C99022780463}">
      <dgm:prSet custT="1"/>
      <dgm:spPr/>
      <dgm:t>
        <a:bodyPr/>
        <a:lstStyle/>
        <a:p>
          <a:r>
            <a:rPr lang="es-CO" sz="1600" dirty="0"/>
            <a:t>Participación en proyectos de investigación</a:t>
          </a:r>
        </a:p>
      </dgm:t>
    </dgm:pt>
    <dgm:pt modelId="{52CA0928-4804-4C80-9471-1B03F9C59567}" type="parTrans" cxnId="{5EF96F46-DE4C-4D48-B213-73D0B34CA942}">
      <dgm:prSet/>
      <dgm:spPr/>
      <dgm:t>
        <a:bodyPr/>
        <a:lstStyle/>
        <a:p>
          <a:endParaRPr lang="es-CO"/>
        </a:p>
      </dgm:t>
    </dgm:pt>
    <dgm:pt modelId="{3E20718E-A76F-46FC-91B6-CF9BAACF5DB9}" type="sibTrans" cxnId="{5EF96F46-DE4C-4D48-B213-73D0B34CA942}">
      <dgm:prSet/>
      <dgm:spPr/>
      <dgm:t>
        <a:bodyPr/>
        <a:lstStyle/>
        <a:p>
          <a:endParaRPr lang="es-CO"/>
        </a:p>
      </dgm:t>
    </dgm:pt>
    <dgm:pt modelId="{47F8AD90-16E2-D94B-A760-F40E730B565F}" type="pres">
      <dgm:prSet presAssocID="{B27F5F22-2DED-EE40-AB46-8FB7DFD2AC8C}" presName="linear" presStyleCnt="0">
        <dgm:presLayoutVars>
          <dgm:animLvl val="lvl"/>
          <dgm:resizeHandles val="exact"/>
        </dgm:presLayoutVars>
      </dgm:prSet>
      <dgm:spPr/>
      <dgm:t>
        <a:bodyPr/>
        <a:lstStyle/>
        <a:p>
          <a:endParaRPr lang="es-ES"/>
        </a:p>
      </dgm:t>
    </dgm:pt>
    <dgm:pt modelId="{C0415AC0-6A2D-0047-A2BB-E8C2297D54DB}" type="pres">
      <dgm:prSet presAssocID="{F1327073-4AF3-7847-A12B-775DA0BB87A8}" presName="parentText" presStyleLbl="node1" presStyleIdx="0" presStyleCnt="3" custScaleX="100000" custScaleY="41245" custLinFactNeighborX="-16405">
        <dgm:presLayoutVars>
          <dgm:chMax val="0"/>
          <dgm:bulletEnabled val="1"/>
        </dgm:presLayoutVars>
      </dgm:prSet>
      <dgm:spPr/>
      <dgm:t>
        <a:bodyPr/>
        <a:lstStyle/>
        <a:p>
          <a:endParaRPr lang="es-ES"/>
        </a:p>
      </dgm:t>
    </dgm:pt>
    <dgm:pt modelId="{FE8CBB86-A4EA-C448-96C4-AA69FF6DFCC6}" type="pres">
      <dgm:prSet presAssocID="{F1327073-4AF3-7847-A12B-775DA0BB87A8}" presName="childText" presStyleLbl="revTx" presStyleIdx="0" presStyleCnt="3">
        <dgm:presLayoutVars>
          <dgm:bulletEnabled val="1"/>
        </dgm:presLayoutVars>
      </dgm:prSet>
      <dgm:spPr/>
      <dgm:t>
        <a:bodyPr/>
        <a:lstStyle/>
        <a:p>
          <a:endParaRPr lang="es-ES"/>
        </a:p>
      </dgm:t>
    </dgm:pt>
    <dgm:pt modelId="{0F147245-6384-A44C-B2CE-044172AC34B1}" type="pres">
      <dgm:prSet presAssocID="{888860F4-33A4-2C43-93D5-35C7ABD707F7}" presName="parentText" presStyleLbl="node1" presStyleIdx="1" presStyleCnt="3" custScaleY="37700">
        <dgm:presLayoutVars>
          <dgm:chMax val="0"/>
          <dgm:bulletEnabled val="1"/>
        </dgm:presLayoutVars>
      </dgm:prSet>
      <dgm:spPr/>
      <dgm:t>
        <a:bodyPr/>
        <a:lstStyle/>
        <a:p>
          <a:endParaRPr lang="es-ES"/>
        </a:p>
      </dgm:t>
    </dgm:pt>
    <dgm:pt modelId="{85E63E48-74F1-8645-9D9C-E17C71621301}" type="pres">
      <dgm:prSet presAssocID="{888860F4-33A4-2C43-93D5-35C7ABD707F7}" presName="childText" presStyleLbl="revTx" presStyleIdx="1" presStyleCnt="3" custScaleY="102819">
        <dgm:presLayoutVars>
          <dgm:bulletEnabled val="1"/>
        </dgm:presLayoutVars>
      </dgm:prSet>
      <dgm:spPr/>
      <dgm:t>
        <a:bodyPr/>
        <a:lstStyle/>
        <a:p>
          <a:endParaRPr lang="es-ES"/>
        </a:p>
      </dgm:t>
    </dgm:pt>
    <dgm:pt modelId="{4A9B7A6F-C929-8C41-AC79-D32487609569}" type="pres">
      <dgm:prSet presAssocID="{6913F337-C8AE-554D-86CB-9984BEC7036B}" presName="parentText" presStyleLbl="node1" presStyleIdx="2" presStyleCnt="3" custScaleY="34991" custLinFactNeighborY="-38489">
        <dgm:presLayoutVars>
          <dgm:chMax val="0"/>
          <dgm:bulletEnabled val="1"/>
        </dgm:presLayoutVars>
      </dgm:prSet>
      <dgm:spPr/>
      <dgm:t>
        <a:bodyPr/>
        <a:lstStyle/>
        <a:p>
          <a:endParaRPr lang="es-ES"/>
        </a:p>
      </dgm:t>
    </dgm:pt>
    <dgm:pt modelId="{BB9A8CBE-BF81-E644-ABAD-00D698E0D888}" type="pres">
      <dgm:prSet presAssocID="{6913F337-C8AE-554D-86CB-9984BEC7036B}" presName="childText" presStyleLbl="revTx" presStyleIdx="2" presStyleCnt="3" custLinFactNeighborY="-31679">
        <dgm:presLayoutVars>
          <dgm:bulletEnabled val="1"/>
        </dgm:presLayoutVars>
      </dgm:prSet>
      <dgm:spPr/>
      <dgm:t>
        <a:bodyPr/>
        <a:lstStyle/>
        <a:p>
          <a:endParaRPr lang="es-ES"/>
        </a:p>
      </dgm:t>
    </dgm:pt>
  </dgm:ptLst>
  <dgm:cxnLst>
    <dgm:cxn modelId="{5EF96F46-DE4C-4D48-B213-73D0B34CA942}" srcId="{888860F4-33A4-2C43-93D5-35C7ABD707F7}" destId="{E039E9C8-2D85-48E5-8F6D-C99022780463}" srcOrd="3" destOrd="0" parTransId="{52CA0928-4804-4C80-9471-1B03F9C59567}" sibTransId="{3E20718E-A76F-46FC-91B6-CF9BAACF5DB9}"/>
    <dgm:cxn modelId="{97F7A020-2D5B-F44A-97C2-2696EF3BF17D}" srcId="{F1327073-4AF3-7847-A12B-775DA0BB87A8}" destId="{3F37B3BA-9EEA-3247-9B5B-FF83B3722D23}" srcOrd="1" destOrd="0" parTransId="{7E2CA87C-B45D-3D48-8672-C51DFD66993E}" sibTransId="{04DF1769-7F74-B542-B159-CA795CF2115A}"/>
    <dgm:cxn modelId="{662AE655-A9A6-DA4D-A69C-623F46AA7194}" srcId="{F1327073-4AF3-7847-A12B-775DA0BB87A8}" destId="{5C23CE73-999A-CF4F-BA95-820F746321A6}" srcOrd="4" destOrd="0" parTransId="{212CB6DD-0638-3C4F-9FBD-253DEEF2D4B9}" sibTransId="{D576662C-75D9-FA4C-B3B3-EA62E4B6D097}"/>
    <dgm:cxn modelId="{2521639D-372B-804B-8B0E-1BF9A89492CC}" type="presOf" srcId="{3F37B3BA-9EEA-3247-9B5B-FF83B3722D23}" destId="{FE8CBB86-A4EA-C448-96C4-AA69FF6DFCC6}" srcOrd="0" destOrd="1" presId="urn:microsoft.com/office/officeart/2005/8/layout/vList2"/>
    <dgm:cxn modelId="{ECB613B0-55D1-4119-BFB5-242F19A93BE4}" type="presOf" srcId="{E039E9C8-2D85-48E5-8F6D-C99022780463}" destId="{85E63E48-74F1-8645-9D9C-E17C71621301}" srcOrd="0" destOrd="3" presId="urn:microsoft.com/office/officeart/2005/8/layout/vList2"/>
    <dgm:cxn modelId="{BA172C77-3BF1-6F41-B23D-4F3A8D7DFF1F}" srcId="{F1327073-4AF3-7847-A12B-775DA0BB87A8}" destId="{0EE29168-1A6B-6748-A7EB-493D44E1149E}" srcOrd="5" destOrd="0" parTransId="{F9036F1B-D238-F045-A377-4BC51499E154}" sibTransId="{F8300C1C-0220-AE45-A326-A3846E0A8CFD}"/>
    <dgm:cxn modelId="{D6230A90-9D4C-CD4E-AD29-37B8EBACA94D}" type="presOf" srcId="{7FD6DA3A-D3CE-0B40-9274-C825DC06151B}" destId="{BB9A8CBE-BF81-E644-ABAD-00D698E0D888}" srcOrd="0" destOrd="1" presId="urn:microsoft.com/office/officeart/2005/8/layout/vList2"/>
    <dgm:cxn modelId="{78A64F7C-E49E-C14E-9829-C5A3234E6248}" type="presOf" srcId="{C30B4BB1-2516-3E40-92B0-F15C9816AC24}" destId="{BB9A8CBE-BF81-E644-ABAD-00D698E0D888}" srcOrd="0" destOrd="2" presId="urn:microsoft.com/office/officeart/2005/8/layout/vList2"/>
    <dgm:cxn modelId="{B1C667F2-2059-5740-8600-F23EF5BE6554}" srcId="{888860F4-33A4-2C43-93D5-35C7ABD707F7}" destId="{E3603D51-2BD0-A247-B40F-D4A5BC66D65B}" srcOrd="0" destOrd="0" parTransId="{C8E6436B-182C-E54F-BB13-8E90F8306E9A}" sibTransId="{D0A6D803-E995-934D-A0B9-5C42863ACACE}"/>
    <dgm:cxn modelId="{FCDB5E36-9E80-3D49-9248-B856D24BB41D}" srcId="{B27F5F22-2DED-EE40-AB46-8FB7DFD2AC8C}" destId="{888860F4-33A4-2C43-93D5-35C7ABD707F7}" srcOrd="1" destOrd="0" parTransId="{5C2D3124-CF5B-6F4F-8F87-20B4520B255C}" sibTransId="{9BD2360A-DC4E-914D-9415-AC4DBE40BE7B}"/>
    <dgm:cxn modelId="{F7104502-4508-B64E-B45E-7C267DA1D088}" type="presOf" srcId="{A2FDC0B5-0449-7243-9B6C-E3F291997A35}" destId="{85E63E48-74F1-8645-9D9C-E17C71621301}" srcOrd="0" destOrd="1" presId="urn:microsoft.com/office/officeart/2005/8/layout/vList2"/>
    <dgm:cxn modelId="{DA0F492B-138B-8740-ACD4-049DA844C4A2}" type="presOf" srcId="{ACF8D1C1-5057-004D-A7DD-68FEE15E7AB1}" destId="{FE8CBB86-A4EA-C448-96C4-AA69FF6DFCC6}" srcOrd="0" destOrd="2" presId="urn:microsoft.com/office/officeart/2005/8/layout/vList2"/>
    <dgm:cxn modelId="{5B1E63DF-F386-F344-B920-3503B399C4BE}" srcId="{F1327073-4AF3-7847-A12B-775DA0BB87A8}" destId="{86EFE9BE-52F4-0B4A-A3D8-AD770081B50A}" srcOrd="3" destOrd="0" parTransId="{63E4CF8D-83DF-3F44-AF84-70FE77628F39}" sibTransId="{20FBF443-7F53-254B-A3C0-9CB5DEAC6EDF}"/>
    <dgm:cxn modelId="{B92502EE-14CE-3948-B19D-B45DF4171E79}" type="presOf" srcId="{0682B81A-2EED-204C-9027-215018FE46DD}" destId="{BB9A8CBE-BF81-E644-ABAD-00D698E0D888}" srcOrd="0" destOrd="0" presId="urn:microsoft.com/office/officeart/2005/8/layout/vList2"/>
    <dgm:cxn modelId="{76E783B0-715A-9443-84CB-1275D88A01B8}" srcId="{6913F337-C8AE-554D-86CB-9984BEC7036B}" destId="{7FD6DA3A-D3CE-0B40-9274-C825DC06151B}" srcOrd="1" destOrd="0" parTransId="{E6A10942-5E9F-8240-AEC9-E3D9103D1F04}" sibTransId="{4C859BA3-E9A7-C74A-BA46-37C91ED260B2}"/>
    <dgm:cxn modelId="{56755978-A4E2-0942-B711-DB86FDAFC7F8}" srcId="{6913F337-C8AE-554D-86CB-9984BEC7036B}" destId="{C30B4BB1-2516-3E40-92B0-F15C9816AC24}" srcOrd="2" destOrd="0" parTransId="{8FD47285-4789-0A4A-A50B-1947E7F66606}" sibTransId="{A3C85F15-4793-8540-B280-65531F25FCDC}"/>
    <dgm:cxn modelId="{440B20CA-5547-6B4F-BE33-91DF52C98E46}" type="presOf" srcId="{86EFE9BE-52F4-0B4A-A3D8-AD770081B50A}" destId="{FE8CBB86-A4EA-C448-96C4-AA69FF6DFCC6}" srcOrd="0" destOrd="3" presId="urn:microsoft.com/office/officeart/2005/8/layout/vList2"/>
    <dgm:cxn modelId="{2926D81F-9F40-DC4F-AFD3-0234CDC705A8}" srcId="{F1327073-4AF3-7847-A12B-775DA0BB87A8}" destId="{D09F4E07-DA7C-5F44-8FA6-B592A2F27889}" srcOrd="0" destOrd="0" parTransId="{4DC61912-28B5-F04B-9E84-1827152714AB}" sibTransId="{59883BC8-9440-7F45-9FF3-5B91A585C81A}"/>
    <dgm:cxn modelId="{C32A3947-9259-0C45-B948-23053127D9F1}" srcId="{F1327073-4AF3-7847-A12B-775DA0BB87A8}" destId="{ACF8D1C1-5057-004D-A7DD-68FEE15E7AB1}" srcOrd="2" destOrd="0" parTransId="{EB4EBEC4-08CA-7341-8B9C-59B1AD0F1DDD}" sibTransId="{4E9D1AFD-EB88-6F4E-A0FD-9A4D38749D1D}"/>
    <dgm:cxn modelId="{1C699786-0CD7-1148-AA26-488ADC461901}" type="presOf" srcId="{5C23CE73-999A-CF4F-BA95-820F746321A6}" destId="{FE8CBB86-A4EA-C448-96C4-AA69FF6DFCC6}" srcOrd="0" destOrd="4" presId="urn:microsoft.com/office/officeart/2005/8/layout/vList2"/>
    <dgm:cxn modelId="{79137BDF-CF38-3C47-BC59-ADAB01123115}" srcId="{888860F4-33A4-2C43-93D5-35C7ABD707F7}" destId="{A2FDC0B5-0449-7243-9B6C-E3F291997A35}" srcOrd="1" destOrd="0" parTransId="{5FD2D5DA-14BC-5349-A1D6-8F21FEC96277}" sibTransId="{148BD4A3-3E12-2C4A-A4A8-04A191376950}"/>
    <dgm:cxn modelId="{21B89B7F-5FB0-C841-A147-C12E05A69DD7}" type="presOf" srcId="{B27F5F22-2DED-EE40-AB46-8FB7DFD2AC8C}" destId="{47F8AD90-16E2-D94B-A760-F40E730B565F}" srcOrd="0" destOrd="0" presId="urn:microsoft.com/office/officeart/2005/8/layout/vList2"/>
    <dgm:cxn modelId="{F1E1ED48-42FE-7C42-BDFB-84FCBF0329B9}" srcId="{B27F5F22-2DED-EE40-AB46-8FB7DFD2AC8C}" destId="{F1327073-4AF3-7847-A12B-775DA0BB87A8}" srcOrd="0" destOrd="0" parTransId="{E2609B68-91BC-EB40-8A36-4AE6161EB67D}" sibTransId="{0DE4283B-F2E4-4C44-B886-5B1629B1D6AA}"/>
    <dgm:cxn modelId="{88F74C72-594D-D840-A0AF-1A6E02DDAF53}" type="presOf" srcId="{0EE29168-1A6B-6748-A7EB-493D44E1149E}" destId="{FE8CBB86-A4EA-C448-96C4-AA69FF6DFCC6}" srcOrd="0" destOrd="5" presId="urn:microsoft.com/office/officeart/2005/8/layout/vList2"/>
    <dgm:cxn modelId="{735D4017-4C5E-9146-BB4E-6260A6700B2F}" type="presOf" srcId="{F1327073-4AF3-7847-A12B-775DA0BB87A8}" destId="{C0415AC0-6A2D-0047-A2BB-E8C2297D54DB}" srcOrd="0" destOrd="0" presId="urn:microsoft.com/office/officeart/2005/8/layout/vList2"/>
    <dgm:cxn modelId="{D5BD8C3C-E414-7A47-B170-884AEDF07E69}" type="presOf" srcId="{E3603D51-2BD0-A247-B40F-D4A5BC66D65B}" destId="{85E63E48-74F1-8645-9D9C-E17C71621301}" srcOrd="0" destOrd="0" presId="urn:microsoft.com/office/officeart/2005/8/layout/vList2"/>
    <dgm:cxn modelId="{181102FB-4FDE-B446-A7BB-D70BAA8FECBA}" srcId="{B27F5F22-2DED-EE40-AB46-8FB7DFD2AC8C}" destId="{6913F337-C8AE-554D-86CB-9984BEC7036B}" srcOrd="2" destOrd="0" parTransId="{C9CD7BBC-7CE6-9F46-A0BC-39A36AA5856C}" sibTransId="{20E3D9BF-8561-3443-A08B-DB98BFDF8D41}"/>
    <dgm:cxn modelId="{08849E3D-37F4-8144-BC5A-FB4D898C6514}" type="presOf" srcId="{888860F4-33A4-2C43-93D5-35C7ABD707F7}" destId="{0F147245-6384-A44C-B2CE-044172AC34B1}" srcOrd="0" destOrd="0" presId="urn:microsoft.com/office/officeart/2005/8/layout/vList2"/>
    <dgm:cxn modelId="{937872E7-0D7C-A642-B000-EDE7CA83AF27}" srcId="{6913F337-C8AE-554D-86CB-9984BEC7036B}" destId="{0682B81A-2EED-204C-9027-215018FE46DD}" srcOrd="0" destOrd="0" parTransId="{5D93B499-7E74-D24D-9AB9-57CEE83D2FEA}" sibTransId="{D1BEE91D-5712-9C44-A8CB-5168A9D6E0BD}"/>
    <dgm:cxn modelId="{0DE2C86F-220E-7B4B-BB29-800D21935FF4}" type="presOf" srcId="{D09F4E07-DA7C-5F44-8FA6-B592A2F27889}" destId="{FE8CBB86-A4EA-C448-96C4-AA69FF6DFCC6}" srcOrd="0" destOrd="0" presId="urn:microsoft.com/office/officeart/2005/8/layout/vList2"/>
    <dgm:cxn modelId="{12E30BC8-DB2D-7C49-BC95-80765D22A8A9}" type="presOf" srcId="{6913F337-C8AE-554D-86CB-9984BEC7036B}" destId="{4A9B7A6F-C929-8C41-AC79-D32487609569}" srcOrd="0" destOrd="0" presId="urn:microsoft.com/office/officeart/2005/8/layout/vList2"/>
    <dgm:cxn modelId="{0C352AB4-2640-42B6-810A-30F8F759997D}" srcId="{888860F4-33A4-2C43-93D5-35C7ABD707F7}" destId="{25D99F72-F8AC-4504-B1E6-B7DABF2E65B7}" srcOrd="2" destOrd="0" parTransId="{4B6E3609-4943-41BD-B24F-A4C6FE50AD43}" sibTransId="{B366376E-A013-408F-9586-A2A84E013DA7}"/>
    <dgm:cxn modelId="{2116CDC6-885D-4BBE-8638-96F69AEE20A0}" type="presOf" srcId="{25D99F72-F8AC-4504-B1E6-B7DABF2E65B7}" destId="{85E63E48-74F1-8645-9D9C-E17C71621301}" srcOrd="0" destOrd="2" presId="urn:microsoft.com/office/officeart/2005/8/layout/vList2"/>
    <dgm:cxn modelId="{6608FA88-618E-4F4F-8C06-5A94545F4928}" type="presParOf" srcId="{47F8AD90-16E2-D94B-A760-F40E730B565F}" destId="{C0415AC0-6A2D-0047-A2BB-E8C2297D54DB}" srcOrd="0" destOrd="0" presId="urn:microsoft.com/office/officeart/2005/8/layout/vList2"/>
    <dgm:cxn modelId="{DAD8641B-2BC3-3348-9BCC-4EE7D54EA2E8}" type="presParOf" srcId="{47F8AD90-16E2-D94B-A760-F40E730B565F}" destId="{FE8CBB86-A4EA-C448-96C4-AA69FF6DFCC6}" srcOrd="1" destOrd="0" presId="urn:microsoft.com/office/officeart/2005/8/layout/vList2"/>
    <dgm:cxn modelId="{91801446-3F88-AA4E-AA9E-CAF471959F9B}" type="presParOf" srcId="{47F8AD90-16E2-D94B-A760-F40E730B565F}" destId="{0F147245-6384-A44C-B2CE-044172AC34B1}" srcOrd="2" destOrd="0" presId="urn:microsoft.com/office/officeart/2005/8/layout/vList2"/>
    <dgm:cxn modelId="{12DCB4D9-D022-484A-9F52-6DE32AA6596C}" type="presParOf" srcId="{47F8AD90-16E2-D94B-A760-F40E730B565F}" destId="{85E63E48-74F1-8645-9D9C-E17C71621301}" srcOrd="3" destOrd="0" presId="urn:microsoft.com/office/officeart/2005/8/layout/vList2"/>
    <dgm:cxn modelId="{B8B0702A-4B36-534A-A780-D37E66094DC0}" type="presParOf" srcId="{47F8AD90-16E2-D94B-A760-F40E730B565F}" destId="{4A9B7A6F-C929-8C41-AC79-D32487609569}" srcOrd="4" destOrd="0" presId="urn:microsoft.com/office/officeart/2005/8/layout/vList2"/>
    <dgm:cxn modelId="{72F2C7E1-760A-864D-89B1-CDCD8669EB79}" type="presParOf" srcId="{47F8AD90-16E2-D94B-A760-F40E730B565F}" destId="{BB9A8CBE-BF81-E644-ABAD-00D698E0D888}" srcOrd="5" destOrd="0" presId="urn:microsoft.com/office/officeart/2005/8/layout/vList2"/>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F2DE5EE3-1285-474D-ABE7-478D4CFE9049}" type="doc">
      <dgm:prSet loTypeId="urn:microsoft.com/office/officeart/2005/8/layout/lProcess2" loCatId="" qsTypeId="urn:microsoft.com/office/officeart/2005/8/quickstyle/simple2" qsCatId="simple" csTypeId="urn:microsoft.com/office/officeart/2005/8/colors/colorful1" csCatId="colorful" phldr="1"/>
      <dgm:spPr/>
      <dgm:t>
        <a:bodyPr/>
        <a:lstStyle/>
        <a:p>
          <a:endParaRPr lang="es-ES"/>
        </a:p>
      </dgm:t>
    </dgm:pt>
    <dgm:pt modelId="{80918E9F-5DD1-ED42-99F1-24931B29B8F0}">
      <dgm:prSet custT="1"/>
      <dgm:spPr>
        <a:solidFill>
          <a:srgbClr val="E3E8F2"/>
        </a:solidFill>
      </dgm:spPr>
      <dgm:t>
        <a:bodyPr/>
        <a:lstStyle/>
        <a:p>
          <a:pPr rtl="0"/>
          <a:r>
            <a:rPr lang="es-ES" sz="2000" b="1" dirty="0" smtClean="0"/>
            <a:t>INTERNACIONALIZACIÓN EN CASA</a:t>
          </a:r>
          <a:endParaRPr lang="es-ES" sz="2000" b="1" dirty="0"/>
        </a:p>
      </dgm:t>
    </dgm:pt>
    <dgm:pt modelId="{03CD7C21-EE42-A747-95ED-E950A0883315}" type="parTrans" cxnId="{27AB5D02-19B0-7347-9439-588A04C8D2DF}">
      <dgm:prSet/>
      <dgm:spPr/>
      <dgm:t>
        <a:bodyPr/>
        <a:lstStyle/>
        <a:p>
          <a:endParaRPr lang="es-ES"/>
        </a:p>
      </dgm:t>
    </dgm:pt>
    <dgm:pt modelId="{7D799D10-3B06-CD42-B554-DF21796C42A8}" type="sibTrans" cxnId="{27AB5D02-19B0-7347-9439-588A04C8D2DF}">
      <dgm:prSet/>
      <dgm:spPr/>
      <dgm:t>
        <a:bodyPr/>
        <a:lstStyle/>
        <a:p>
          <a:endParaRPr lang="es-ES"/>
        </a:p>
      </dgm:t>
    </dgm:pt>
    <dgm:pt modelId="{5E08EB18-A07B-A74F-8C41-C8E11DCF193E}">
      <dgm:prSet custT="1"/>
      <dgm:spPr/>
      <dgm:t>
        <a:bodyPr/>
        <a:lstStyle/>
        <a:p>
          <a:pPr rtl="0"/>
          <a:r>
            <a:rPr lang="es-ES" sz="1400" dirty="0" smtClean="0"/>
            <a:t>Programas con temas internacionales en los cursos o armonizados internacionalmente </a:t>
          </a:r>
          <a:endParaRPr lang="es-ES" sz="1400" dirty="0"/>
        </a:p>
      </dgm:t>
    </dgm:pt>
    <dgm:pt modelId="{C9929B63-E0FC-A04C-83F8-BEC91CEA8C3C}" type="parTrans" cxnId="{9D4A0967-F055-5A4C-B26C-CD22B1686A73}">
      <dgm:prSet/>
      <dgm:spPr/>
      <dgm:t>
        <a:bodyPr/>
        <a:lstStyle/>
        <a:p>
          <a:endParaRPr lang="es-ES"/>
        </a:p>
      </dgm:t>
    </dgm:pt>
    <dgm:pt modelId="{835CEE79-4443-084F-86DF-E9BE535AFA8A}" type="sibTrans" cxnId="{9D4A0967-F055-5A4C-B26C-CD22B1686A73}">
      <dgm:prSet/>
      <dgm:spPr/>
      <dgm:t>
        <a:bodyPr/>
        <a:lstStyle/>
        <a:p>
          <a:endParaRPr lang="es-ES"/>
        </a:p>
      </dgm:t>
    </dgm:pt>
    <dgm:pt modelId="{63E946C9-B315-5640-A4C4-AF3903CCA02C}">
      <dgm:prSet custT="1"/>
      <dgm:spPr/>
      <dgm:t>
        <a:bodyPr/>
        <a:lstStyle/>
        <a:p>
          <a:pPr rtl="0"/>
          <a:r>
            <a:rPr lang="es-ES" sz="1600" dirty="0" smtClean="0"/>
            <a:t>Estudio de lengua extranjera </a:t>
          </a:r>
          <a:endParaRPr lang="es-ES" sz="1600" dirty="0"/>
        </a:p>
      </dgm:t>
    </dgm:pt>
    <dgm:pt modelId="{65981098-3B13-8041-A96F-A5A236D3792E}" type="parTrans" cxnId="{69EEC9E1-F3A2-CC43-93A7-DA515F6FB1EB}">
      <dgm:prSet/>
      <dgm:spPr/>
      <dgm:t>
        <a:bodyPr/>
        <a:lstStyle/>
        <a:p>
          <a:endParaRPr lang="es-ES"/>
        </a:p>
      </dgm:t>
    </dgm:pt>
    <dgm:pt modelId="{D0AE0DF5-82A9-7647-9F73-06B427A74B0B}" type="sibTrans" cxnId="{69EEC9E1-F3A2-CC43-93A7-DA515F6FB1EB}">
      <dgm:prSet/>
      <dgm:spPr/>
      <dgm:t>
        <a:bodyPr/>
        <a:lstStyle/>
        <a:p>
          <a:endParaRPr lang="es-ES"/>
        </a:p>
      </dgm:t>
    </dgm:pt>
    <dgm:pt modelId="{A04096D4-E622-CF4D-BCE9-903348A6699B}">
      <dgm:prSet custT="1"/>
      <dgm:spPr/>
      <dgm:t>
        <a:bodyPr/>
        <a:lstStyle/>
        <a:p>
          <a:pPr rtl="0"/>
          <a:r>
            <a:rPr lang="es-ES" sz="1600" dirty="0" smtClean="0"/>
            <a:t>Grados dobles o conjuntos </a:t>
          </a:r>
          <a:endParaRPr lang="es-ES" sz="1600" dirty="0"/>
        </a:p>
      </dgm:t>
    </dgm:pt>
    <dgm:pt modelId="{132338AB-C79C-3449-917D-48F0A06E37BC}" type="parTrans" cxnId="{07B66E6A-1B2F-DB42-988B-527F594AE75B}">
      <dgm:prSet/>
      <dgm:spPr/>
      <dgm:t>
        <a:bodyPr/>
        <a:lstStyle/>
        <a:p>
          <a:endParaRPr lang="es-ES"/>
        </a:p>
      </dgm:t>
    </dgm:pt>
    <dgm:pt modelId="{EA0CF0E2-DEFA-4542-9D15-49F3D7346B84}" type="sibTrans" cxnId="{07B66E6A-1B2F-DB42-988B-527F594AE75B}">
      <dgm:prSet/>
      <dgm:spPr/>
      <dgm:t>
        <a:bodyPr/>
        <a:lstStyle/>
        <a:p>
          <a:endParaRPr lang="es-ES"/>
        </a:p>
      </dgm:t>
    </dgm:pt>
    <dgm:pt modelId="{D3CB3203-A39A-AF4D-BCE5-FEA24F2F4AE1}">
      <dgm:prSet custT="1"/>
      <dgm:spPr>
        <a:solidFill>
          <a:schemeClr val="accent6">
            <a:lumMod val="75000"/>
          </a:schemeClr>
        </a:solidFill>
      </dgm:spPr>
      <dgm:t>
        <a:bodyPr/>
        <a:lstStyle/>
        <a:p>
          <a:pPr rtl="0"/>
          <a:r>
            <a:rPr lang="es-ES" sz="1600" dirty="0" smtClean="0"/>
            <a:t>Estudiantes internacionales </a:t>
          </a:r>
          <a:endParaRPr lang="es-ES" sz="1600" dirty="0"/>
        </a:p>
      </dgm:t>
    </dgm:pt>
    <dgm:pt modelId="{D83ED567-7B2F-4149-86A4-12077F5B4C48}" type="parTrans" cxnId="{20898644-0DBD-4645-BA66-06E24D7F296A}">
      <dgm:prSet/>
      <dgm:spPr/>
      <dgm:t>
        <a:bodyPr/>
        <a:lstStyle/>
        <a:p>
          <a:endParaRPr lang="es-ES"/>
        </a:p>
      </dgm:t>
    </dgm:pt>
    <dgm:pt modelId="{8354423E-3618-1A46-A76E-A35D45BE25A2}" type="sibTrans" cxnId="{20898644-0DBD-4645-BA66-06E24D7F296A}">
      <dgm:prSet/>
      <dgm:spPr/>
      <dgm:t>
        <a:bodyPr/>
        <a:lstStyle/>
        <a:p>
          <a:endParaRPr lang="es-ES"/>
        </a:p>
      </dgm:t>
    </dgm:pt>
    <dgm:pt modelId="{4029F981-B668-6042-89AD-33188E0C7494}">
      <dgm:prSet custT="1"/>
      <dgm:spPr>
        <a:solidFill>
          <a:schemeClr val="accent2">
            <a:lumMod val="75000"/>
          </a:schemeClr>
        </a:solidFill>
      </dgm:spPr>
      <dgm:t>
        <a:bodyPr/>
        <a:lstStyle/>
        <a:p>
          <a:pPr rtl="0"/>
          <a:r>
            <a:rPr lang="es-ES" sz="1600" dirty="0" smtClean="0"/>
            <a:t>Movilidad virtual de estudiantes para cursos conjuntos y proyectos de investigación </a:t>
          </a:r>
          <a:endParaRPr lang="es-ES" sz="1600" dirty="0"/>
        </a:p>
      </dgm:t>
    </dgm:pt>
    <dgm:pt modelId="{4D254D3F-1E28-9B41-85E7-96749D855097}" type="parTrans" cxnId="{6758491C-DEAB-344F-9963-667C14EE5063}">
      <dgm:prSet/>
      <dgm:spPr/>
      <dgm:t>
        <a:bodyPr/>
        <a:lstStyle/>
        <a:p>
          <a:endParaRPr lang="es-ES"/>
        </a:p>
      </dgm:t>
    </dgm:pt>
    <dgm:pt modelId="{49921C4A-0A68-8049-86F0-7A927B7CEA93}" type="sibTrans" cxnId="{6758491C-DEAB-344F-9963-667C14EE5063}">
      <dgm:prSet/>
      <dgm:spPr/>
      <dgm:t>
        <a:bodyPr/>
        <a:lstStyle/>
        <a:p>
          <a:endParaRPr lang="es-ES"/>
        </a:p>
      </dgm:t>
    </dgm:pt>
    <dgm:pt modelId="{8418A2BB-B028-C244-9569-D727DD2DAA21}">
      <dgm:prSet custT="1"/>
      <dgm:spPr>
        <a:solidFill>
          <a:srgbClr val="AC0000"/>
        </a:solidFill>
      </dgm:spPr>
      <dgm:t>
        <a:bodyPr/>
        <a:lstStyle/>
        <a:p>
          <a:pPr rtl="0"/>
          <a:r>
            <a:rPr lang="es-ES" sz="1600" dirty="0" smtClean="0"/>
            <a:t>Profesores internacionales </a:t>
          </a:r>
          <a:endParaRPr lang="es-ES" sz="1600" dirty="0"/>
        </a:p>
      </dgm:t>
    </dgm:pt>
    <dgm:pt modelId="{BCFB6A16-8F3F-DE4D-8C97-3C8D5AAA895A}" type="parTrans" cxnId="{4C76235E-4143-5648-A1C8-C90360024407}">
      <dgm:prSet/>
      <dgm:spPr/>
      <dgm:t>
        <a:bodyPr/>
        <a:lstStyle/>
        <a:p>
          <a:endParaRPr lang="es-ES"/>
        </a:p>
      </dgm:t>
    </dgm:pt>
    <dgm:pt modelId="{7A457EF8-EA44-FC49-A8CB-E6A74A576EC2}" type="sibTrans" cxnId="{4C76235E-4143-5648-A1C8-C90360024407}">
      <dgm:prSet/>
      <dgm:spPr/>
      <dgm:t>
        <a:bodyPr/>
        <a:lstStyle/>
        <a:p>
          <a:endParaRPr lang="es-ES"/>
        </a:p>
      </dgm:t>
    </dgm:pt>
    <dgm:pt modelId="{4CEC3C7F-0B45-8C43-AAEF-953F42A9D728}">
      <dgm:prSet custT="1"/>
      <dgm:spPr/>
      <dgm:t>
        <a:bodyPr/>
        <a:lstStyle/>
        <a:p>
          <a:pPr rtl="0"/>
          <a:r>
            <a:rPr lang="es-ES" sz="2000" b="1" dirty="0" smtClean="0"/>
            <a:t>INTERNACIONALIZACIÓN EN EL EXTERIOR</a:t>
          </a:r>
          <a:endParaRPr lang="es-ES" sz="2000" b="1" dirty="0"/>
        </a:p>
      </dgm:t>
    </dgm:pt>
    <dgm:pt modelId="{DD1D923C-4BFD-4942-8F32-BE866CA6B776}" type="parTrans" cxnId="{2A98519D-F3A4-2243-844B-00969D882AF0}">
      <dgm:prSet/>
      <dgm:spPr/>
      <dgm:t>
        <a:bodyPr/>
        <a:lstStyle/>
        <a:p>
          <a:endParaRPr lang="es-ES"/>
        </a:p>
      </dgm:t>
    </dgm:pt>
    <dgm:pt modelId="{7007FA46-9799-2E41-90FC-6B22327DBC3C}" type="sibTrans" cxnId="{2A98519D-F3A4-2243-844B-00969D882AF0}">
      <dgm:prSet/>
      <dgm:spPr/>
      <dgm:t>
        <a:bodyPr/>
        <a:lstStyle/>
        <a:p>
          <a:endParaRPr lang="es-ES"/>
        </a:p>
      </dgm:t>
    </dgm:pt>
    <dgm:pt modelId="{1AB65E5F-4DF2-BE46-BB26-9E0C75222156}">
      <dgm:prSet custT="1"/>
      <dgm:spPr>
        <a:solidFill>
          <a:schemeClr val="accent2">
            <a:lumMod val="75000"/>
          </a:schemeClr>
        </a:solidFill>
      </dgm:spPr>
      <dgm:t>
        <a:bodyPr/>
        <a:lstStyle/>
        <a:p>
          <a:pPr rtl="0"/>
          <a:r>
            <a:rPr lang="es-ES" sz="2000" dirty="0" smtClean="0"/>
            <a:t> Movimiento de personas, cursos y programas, proveedores de educación y proyectos</a:t>
          </a:r>
          <a:endParaRPr lang="es-ES" sz="2000" dirty="0"/>
        </a:p>
      </dgm:t>
    </dgm:pt>
    <dgm:pt modelId="{176E895F-4641-4344-8F7D-68170E3BF142}" type="parTrans" cxnId="{CF40E81A-3791-5148-8FCD-2DF39275452E}">
      <dgm:prSet/>
      <dgm:spPr/>
      <dgm:t>
        <a:bodyPr/>
        <a:lstStyle/>
        <a:p>
          <a:endParaRPr lang="es-ES"/>
        </a:p>
      </dgm:t>
    </dgm:pt>
    <dgm:pt modelId="{979F8887-2719-E048-B769-FB61FF9C422D}" type="sibTrans" cxnId="{CF40E81A-3791-5148-8FCD-2DF39275452E}">
      <dgm:prSet/>
      <dgm:spPr/>
      <dgm:t>
        <a:bodyPr/>
        <a:lstStyle/>
        <a:p>
          <a:endParaRPr lang="es-ES"/>
        </a:p>
      </dgm:t>
    </dgm:pt>
    <dgm:pt modelId="{D0081608-5205-3F44-8CC3-F1873F4BE1F8}" type="pres">
      <dgm:prSet presAssocID="{F2DE5EE3-1285-474D-ABE7-478D4CFE9049}" presName="theList" presStyleCnt="0">
        <dgm:presLayoutVars>
          <dgm:dir/>
          <dgm:animLvl val="lvl"/>
          <dgm:resizeHandles val="exact"/>
        </dgm:presLayoutVars>
      </dgm:prSet>
      <dgm:spPr/>
      <dgm:t>
        <a:bodyPr/>
        <a:lstStyle/>
        <a:p>
          <a:endParaRPr lang="es-ES"/>
        </a:p>
      </dgm:t>
    </dgm:pt>
    <dgm:pt modelId="{59575A0F-48ED-BF49-B37C-93DD938DD0DE}" type="pres">
      <dgm:prSet presAssocID="{80918E9F-5DD1-ED42-99F1-24931B29B8F0}" presName="compNode" presStyleCnt="0"/>
      <dgm:spPr/>
    </dgm:pt>
    <dgm:pt modelId="{9E510710-31AD-D84A-AF59-860D879FFB34}" type="pres">
      <dgm:prSet presAssocID="{80918E9F-5DD1-ED42-99F1-24931B29B8F0}" presName="aNode" presStyleLbl="bgShp" presStyleIdx="0" presStyleCnt="2" custLinFactNeighborY="238"/>
      <dgm:spPr/>
      <dgm:t>
        <a:bodyPr/>
        <a:lstStyle/>
        <a:p>
          <a:endParaRPr lang="es-ES"/>
        </a:p>
      </dgm:t>
    </dgm:pt>
    <dgm:pt modelId="{00BAD96B-C542-3540-A10F-87EC728CAD11}" type="pres">
      <dgm:prSet presAssocID="{80918E9F-5DD1-ED42-99F1-24931B29B8F0}" presName="textNode" presStyleLbl="bgShp" presStyleIdx="0" presStyleCnt="2"/>
      <dgm:spPr/>
      <dgm:t>
        <a:bodyPr/>
        <a:lstStyle/>
        <a:p>
          <a:endParaRPr lang="es-ES"/>
        </a:p>
      </dgm:t>
    </dgm:pt>
    <dgm:pt modelId="{1C4EF3E9-E420-2449-8D10-48E08E7C0185}" type="pres">
      <dgm:prSet presAssocID="{80918E9F-5DD1-ED42-99F1-24931B29B8F0}" presName="compChildNode" presStyleCnt="0"/>
      <dgm:spPr/>
    </dgm:pt>
    <dgm:pt modelId="{BE702520-C9FE-8449-9009-18E27D7844F8}" type="pres">
      <dgm:prSet presAssocID="{80918E9F-5DD1-ED42-99F1-24931B29B8F0}" presName="theInnerList" presStyleCnt="0"/>
      <dgm:spPr/>
    </dgm:pt>
    <dgm:pt modelId="{F6405C03-2524-8242-8378-CD6F587D1F6B}" type="pres">
      <dgm:prSet presAssocID="{4029F981-B668-6042-89AD-33188E0C7494}" presName="childNode" presStyleLbl="node1" presStyleIdx="0" presStyleCnt="7" custScaleY="219450">
        <dgm:presLayoutVars>
          <dgm:bulletEnabled val="1"/>
        </dgm:presLayoutVars>
      </dgm:prSet>
      <dgm:spPr/>
      <dgm:t>
        <a:bodyPr/>
        <a:lstStyle/>
        <a:p>
          <a:endParaRPr lang="es-ES"/>
        </a:p>
      </dgm:t>
    </dgm:pt>
    <dgm:pt modelId="{2D5153C0-970D-0F4C-B759-6284B2B7032A}" type="pres">
      <dgm:prSet presAssocID="{4029F981-B668-6042-89AD-33188E0C7494}" presName="aSpace2" presStyleCnt="0"/>
      <dgm:spPr/>
    </dgm:pt>
    <dgm:pt modelId="{D8F598A4-D76B-6A42-A1BB-7D5417AE9198}" type="pres">
      <dgm:prSet presAssocID="{5E08EB18-A07B-A74F-8C41-C8E11DCF193E}" presName="childNode" presStyleLbl="node1" presStyleIdx="1" presStyleCnt="7" custScaleY="131721">
        <dgm:presLayoutVars>
          <dgm:bulletEnabled val="1"/>
        </dgm:presLayoutVars>
      </dgm:prSet>
      <dgm:spPr/>
      <dgm:t>
        <a:bodyPr/>
        <a:lstStyle/>
        <a:p>
          <a:endParaRPr lang="es-ES"/>
        </a:p>
      </dgm:t>
    </dgm:pt>
    <dgm:pt modelId="{FC7A5DF4-21FD-4040-8915-FB0AE2903791}" type="pres">
      <dgm:prSet presAssocID="{5E08EB18-A07B-A74F-8C41-C8E11DCF193E}" presName="aSpace2" presStyleCnt="0"/>
      <dgm:spPr/>
    </dgm:pt>
    <dgm:pt modelId="{AF5EC6E6-4EBC-2A42-B2FC-0A9138482FF5}" type="pres">
      <dgm:prSet presAssocID="{63E946C9-B315-5640-A4C4-AF3903CCA02C}" presName="childNode" presStyleLbl="node1" presStyleIdx="2" presStyleCnt="7">
        <dgm:presLayoutVars>
          <dgm:bulletEnabled val="1"/>
        </dgm:presLayoutVars>
      </dgm:prSet>
      <dgm:spPr/>
      <dgm:t>
        <a:bodyPr/>
        <a:lstStyle/>
        <a:p>
          <a:endParaRPr lang="es-ES"/>
        </a:p>
      </dgm:t>
    </dgm:pt>
    <dgm:pt modelId="{B5061AB2-070A-144A-98C6-2A01F62A2763}" type="pres">
      <dgm:prSet presAssocID="{63E946C9-B315-5640-A4C4-AF3903CCA02C}" presName="aSpace2" presStyleCnt="0"/>
      <dgm:spPr/>
    </dgm:pt>
    <dgm:pt modelId="{4768A5CF-D1CF-9245-9749-F960FBCF6AB4}" type="pres">
      <dgm:prSet presAssocID="{A04096D4-E622-CF4D-BCE9-903348A6699B}" presName="childNode" presStyleLbl="node1" presStyleIdx="3" presStyleCnt="7">
        <dgm:presLayoutVars>
          <dgm:bulletEnabled val="1"/>
        </dgm:presLayoutVars>
      </dgm:prSet>
      <dgm:spPr/>
      <dgm:t>
        <a:bodyPr/>
        <a:lstStyle/>
        <a:p>
          <a:endParaRPr lang="es-ES"/>
        </a:p>
      </dgm:t>
    </dgm:pt>
    <dgm:pt modelId="{480A7CA8-9554-0444-9D78-7AF9A35F2B09}" type="pres">
      <dgm:prSet presAssocID="{A04096D4-E622-CF4D-BCE9-903348A6699B}" presName="aSpace2" presStyleCnt="0"/>
      <dgm:spPr/>
    </dgm:pt>
    <dgm:pt modelId="{4C012291-D06D-764B-814C-CCC695E409BC}" type="pres">
      <dgm:prSet presAssocID="{D3CB3203-A39A-AF4D-BCE5-FEA24F2F4AE1}" presName="childNode" presStyleLbl="node1" presStyleIdx="4" presStyleCnt="7">
        <dgm:presLayoutVars>
          <dgm:bulletEnabled val="1"/>
        </dgm:presLayoutVars>
      </dgm:prSet>
      <dgm:spPr/>
      <dgm:t>
        <a:bodyPr/>
        <a:lstStyle/>
        <a:p>
          <a:endParaRPr lang="es-ES"/>
        </a:p>
      </dgm:t>
    </dgm:pt>
    <dgm:pt modelId="{F29B9DF6-0325-7747-A83B-BFE606B3652A}" type="pres">
      <dgm:prSet presAssocID="{D3CB3203-A39A-AF4D-BCE5-FEA24F2F4AE1}" presName="aSpace2" presStyleCnt="0"/>
      <dgm:spPr/>
    </dgm:pt>
    <dgm:pt modelId="{34E764F9-E732-094D-AEFD-158D700E593D}" type="pres">
      <dgm:prSet presAssocID="{8418A2BB-B028-C244-9569-D727DD2DAA21}" presName="childNode" presStyleLbl="node1" presStyleIdx="5" presStyleCnt="7">
        <dgm:presLayoutVars>
          <dgm:bulletEnabled val="1"/>
        </dgm:presLayoutVars>
      </dgm:prSet>
      <dgm:spPr/>
      <dgm:t>
        <a:bodyPr/>
        <a:lstStyle/>
        <a:p>
          <a:endParaRPr lang="es-ES"/>
        </a:p>
      </dgm:t>
    </dgm:pt>
    <dgm:pt modelId="{3AF627D5-1BB2-F247-B0CE-1642DA07AF94}" type="pres">
      <dgm:prSet presAssocID="{80918E9F-5DD1-ED42-99F1-24931B29B8F0}" presName="aSpace" presStyleCnt="0"/>
      <dgm:spPr/>
    </dgm:pt>
    <dgm:pt modelId="{D0799A68-AF7F-CD4E-9D13-61578958184E}" type="pres">
      <dgm:prSet presAssocID="{4CEC3C7F-0B45-8C43-AAEF-953F42A9D728}" presName="compNode" presStyleCnt="0"/>
      <dgm:spPr/>
    </dgm:pt>
    <dgm:pt modelId="{1223FDF9-46C6-6041-9581-D946EA8FF25F}" type="pres">
      <dgm:prSet presAssocID="{4CEC3C7F-0B45-8C43-AAEF-953F42A9D728}" presName="aNode" presStyleLbl="bgShp" presStyleIdx="1" presStyleCnt="2"/>
      <dgm:spPr/>
      <dgm:t>
        <a:bodyPr/>
        <a:lstStyle/>
        <a:p>
          <a:endParaRPr lang="es-ES"/>
        </a:p>
      </dgm:t>
    </dgm:pt>
    <dgm:pt modelId="{6BF9F746-BC63-494A-BA7E-D3F227D1F19D}" type="pres">
      <dgm:prSet presAssocID="{4CEC3C7F-0B45-8C43-AAEF-953F42A9D728}" presName="textNode" presStyleLbl="bgShp" presStyleIdx="1" presStyleCnt="2"/>
      <dgm:spPr/>
      <dgm:t>
        <a:bodyPr/>
        <a:lstStyle/>
        <a:p>
          <a:endParaRPr lang="es-ES"/>
        </a:p>
      </dgm:t>
    </dgm:pt>
    <dgm:pt modelId="{ECA295A9-59A8-0D4D-A756-40B2944EEBE9}" type="pres">
      <dgm:prSet presAssocID="{4CEC3C7F-0B45-8C43-AAEF-953F42A9D728}" presName="compChildNode" presStyleCnt="0"/>
      <dgm:spPr/>
    </dgm:pt>
    <dgm:pt modelId="{D28B641D-974C-784F-8C70-124DB1322168}" type="pres">
      <dgm:prSet presAssocID="{4CEC3C7F-0B45-8C43-AAEF-953F42A9D728}" presName="theInnerList" presStyleCnt="0"/>
      <dgm:spPr/>
    </dgm:pt>
    <dgm:pt modelId="{BB108378-0413-FC41-BD9A-4F53ED0FD671}" type="pres">
      <dgm:prSet presAssocID="{1AB65E5F-4DF2-BE46-BB26-9E0C75222156}" presName="childNode" presStyleLbl="node1" presStyleIdx="6" presStyleCnt="7">
        <dgm:presLayoutVars>
          <dgm:bulletEnabled val="1"/>
        </dgm:presLayoutVars>
      </dgm:prSet>
      <dgm:spPr/>
      <dgm:t>
        <a:bodyPr/>
        <a:lstStyle/>
        <a:p>
          <a:endParaRPr lang="es-ES"/>
        </a:p>
      </dgm:t>
    </dgm:pt>
  </dgm:ptLst>
  <dgm:cxnLst>
    <dgm:cxn modelId="{68DBF58C-6A65-2945-8975-07B2BF18DECA}" type="presOf" srcId="{4CEC3C7F-0B45-8C43-AAEF-953F42A9D728}" destId="{1223FDF9-46C6-6041-9581-D946EA8FF25F}" srcOrd="0" destOrd="0" presId="urn:microsoft.com/office/officeart/2005/8/layout/lProcess2"/>
    <dgm:cxn modelId="{431F9B50-80A0-6343-9AD2-B151A180A7D3}" type="presOf" srcId="{F2DE5EE3-1285-474D-ABE7-478D4CFE9049}" destId="{D0081608-5205-3F44-8CC3-F1873F4BE1F8}" srcOrd="0" destOrd="0" presId="urn:microsoft.com/office/officeart/2005/8/layout/lProcess2"/>
    <dgm:cxn modelId="{A2FC3F57-7D2D-A94D-B80A-63E345131AA2}" type="presOf" srcId="{D3CB3203-A39A-AF4D-BCE5-FEA24F2F4AE1}" destId="{4C012291-D06D-764B-814C-CCC695E409BC}" srcOrd="0" destOrd="0" presId="urn:microsoft.com/office/officeart/2005/8/layout/lProcess2"/>
    <dgm:cxn modelId="{A3E46A34-E890-8B4D-BAC0-A315AC2BFB61}" type="presOf" srcId="{4029F981-B668-6042-89AD-33188E0C7494}" destId="{F6405C03-2524-8242-8378-CD6F587D1F6B}" srcOrd="0" destOrd="0" presId="urn:microsoft.com/office/officeart/2005/8/layout/lProcess2"/>
    <dgm:cxn modelId="{69EEC9E1-F3A2-CC43-93A7-DA515F6FB1EB}" srcId="{80918E9F-5DD1-ED42-99F1-24931B29B8F0}" destId="{63E946C9-B315-5640-A4C4-AF3903CCA02C}" srcOrd="2" destOrd="0" parTransId="{65981098-3B13-8041-A96F-A5A236D3792E}" sibTransId="{D0AE0DF5-82A9-7647-9F73-06B427A74B0B}"/>
    <dgm:cxn modelId="{07B66E6A-1B2F-DB42-988B-527F594AE75B}" srcId="{80918E9F-5DD1-ED42-99F1-24931B29B8F0}" destId="{A04096D4-E622-CF4D-BCE9-903348A6699B}" srcOrd="3" destOrd="0" parTransId="{132338AB-C79C-3449-917D-48F0A06E37BC}" sibTransId="{EA0CF0E2-DEFA-4542-9D15-49F3D7346B84}"/>
    <dgm:cxn modelId="{E6D436B3-27BA-B848-95BE-CAC0B5B4719F}" type="presOf" srcId="{A04096D4-E622-CF4D-BCE9-903348A6699B}" destId="{4768A5CF-D1CF-9245-9749-F960FBCF6AB4}" srcOrd="0" destOrd="0" presId="urn:microsoft.com/office/officeart/2005/8/layout/lProcess2"/>
    <dgm:cxn modelId="{4C76235E-4143-5648-A1C8-C90360024407}" srcId="{80918E9F-5DD1-ED42-99F1-24931B29B8F0}" destId="{8418A2BB-B028-C244-9569-D727DD2DAA21}" srcOrd="5" destOrd="0" parTransId="{BCFB6A16-8F3F-DE4D-8C97-3C8D5AAA895A}" sibTransId="{7A457EF8-EA44-FC49-A8CB-E6A74A576EC2}"/>
    <dgm:cxn modelId="{20898644-0DBD-4645-BA66-06E24D7F296A}" srcId="{80918E9F-5DD1-ED42-99F1-24931B29B8F0}" destId="{D3CB3203-A39A-AF4D-BCE5-FEA24F2F4AE1}" srcOrd="4" destOrd="0" parTransId="{D83ED567-7B2F-4149-86A4-12077F5B4C48}" sibTransId="{8354423E-3618-1A46-A76E-A35D45BE25A2}"/>
    <dgm:cxn modelId="{A8AC7D16-9443-2B44-B5C7-2397D7A73C6F}" type="presOf" srcId="{63E946C9-B315-5640-A4C4-AF3903CCA02C}" destId="{AF5EC6E6-4EBC-2A42-B2FC-0A9138482FF5}" srcOrd="0" destOrd="0" presId="urn:microsoft.com/office/officeart/2005/8/layout/lProcess2"/>
    <dgm:cxn modelId="{67546BFF-56B6-3141-865B-FD46FE675914}" type="presOf" srcId="{80918E9F-5DD1-ED42-99F1-24931B29B8F0}" destId="{9E510710-31AD-D84A-AF59-860D879FFB34}" srcOrd="0" destOrd="0" presId="urn:microsoft.com/office/officeart/2005/8/layout/lProcess2"/>
    <dgm:cxn modelId="{207DD590-8743-B745-AA95-113C88BAECA4}" type="presOf" srcId="{4CEC3C7F-0B45-8C43-AAEF-953F42A9D728}" destId="{6BF9F746-BC63-494A-BA7E-D3F227D1F19D}" srcOrd="1" destOrd="0" presId="urn:microsoft.com/office/officeart/2005/8/layout/lProcess2"/>
    <dgm:cxn modelId="{44D2411F-E5B5-404C-B339-9319177644DA}" type="presOf" srcId="{1AB65E5F-4DF2-BE46-BB26-9E0C75222156}" destId="{BB108378-0413-FC41-BD9A-4F53ED0FD671}" srcOrd="0" destOrd="0" presId="urn:microsoft.com/office/officeart/2005/8/layout/lProcess2"/>
    <dgm:cxn modelId="{2A98519D-F3A4-2243-844B-00969D882AF0}" srcId="{F2DE5EE3-1285-474D-ABE7-478D4CFE9049}" destId="{4CEC3C7F-0B45-8C43-AAEF-953F42A9D728}" srcOrd="1" destOrd="0" parTransId="{DD1D923C-4BFD-4942-8F32-BE866CA6B776}" sibTransId="{7007FA46-9799-2E41-90FC-6B22327DBC3C}"/>
    <dgm:cxn modelId="{6110A730-8ADD-C947-BAEC-D854C6992DDE}" type="presOf" srcId="{5E08EB18-A07B-A74F-8C41-C8E11DCF193E}" destId="{D8F598A4-D76B-6A42-A1BB-7D5417AE9198}" srcOrd="0" destOrd="0" presId="urn:microsoft.com/office/officeart/2005/8/layout/lProcess2"/>
    <dgm:cxn modelId="{95FFDB5E-982C-F24A-BCA7-1DA7A0F421E4}" type="presOf" srcId="{80918E9F-5DD1-ED42-99F1-24931B29B8F0}" destId="{00BAD96B-C542-3540-A10F-87EC728CAD11}" srcOrd="1" destOrd="0" presId="urn:microsoft.com/office/officeart/2005/8/layout/lProcess2"/>
    <dgm:cxn modelId="{6758491C-DEAB-344F-9963-667C14EE5063}" srcId="{80918E9F-5DD1-ED42-99F1-24931B29B8F0}" destId="{4029F981-B668-6042-89AD-33188E0C7494}" srcOrd="0" destOrd="0" parTransId="{4D254D3F-1E28-9B41-85E7-96749D855097}" sibTransId="{49921C4A-0A68-8049-86F0-7A927B7CEA93}"/>
    <dgm:cxn modelId="{9D4A0967-F055-5A4C-B26C-CD22B1686A73}" srcId="{80918E9F-5DD1-ED42-99F1-24931B29B8F0}" destId="{5E08EB18-A07B-A74F-8C41-C8E11DCF193E}" srcOrd="1" destOrd="0" parTransId="{C9929B63-E0FC-A04C-83F8-BEC91CEA8C3C}" sibTransId="{835CEE79-4443-084F-86DF-E9BE535AFA8A}"/>
    <dgm:cxn modelId="{1C837417-ED0F-FB4E-86E7-F7A72C8F66F1}" type="presOf" srcId="{8418A2BB-B028-C244-9569-D727DD2DAA21}" destId="{34E764F9-E732-094D-AEFD-158D700E593D}" srcOrd="0" destOrd="0" presId="urn:microsoft.com/office/officeart/2005/8/layout/lProcess2"/>
    <dgm:cxn modelId="{27AB5D02-19B0-7347-9439-588A04C8D2DF}" srcId="{F2DE5EE3-1285-474D-ABE7-478D4CFE9049}" destId="{80918E9F-5DD1-ED42-99F1-24931B29B8F0}" srcOrd="0" destOrd="0" parTransId="{03CD7C21-EE42-A747-95ED-E950A0883315}" sibTransId="{7D799D10-3B06-CD42-B554-DF21796C42A8}"/>
    <dgm:cxn modelId="{CF40E81A-3791-5148-8FCD-2DF39275452E}" srcId="{4CEC3C7F-0B45-8C43-AAEF-953F42A9D728}" destId="{1AB65E5F-4DF2-BE46-BB26-9E0C75222156}" srcOrd="0" destOrd="0" parTransId="{176E895F-4641-4344-8F7D-68170E3BF142}" sibTransId="{979F8887-2719-E048-B769-FB61FF9C422D}"/>
    <dgm:cxn modelId="{DEC111F4-59A2-F842-A1BB-87B9DC9F837C}" type="presParOf" srcId="{D0081608-5205-3F44-8CC3-F1873F4BE1F8}" destId="{59575A0F-48ED-BF49-B37C-93DD938DD0DE}" srcOrd="0" destOrd="0" presId="urn:microsoft.com/office/officeart/2005/8/layout/lProcess2"/>
    <dgm:cxn modelId="{FD8DAFF0-590D-334A-BE69-A9D1AB1B03E9}" type="presParOf" srcId="{59575A0F-48ED-BF49-B37C-93DD938DD0DE}" destId="{9E510710-31AD-D84A-AF59-860D879FFB34}" srcOrd="0" destOrd="0" presId="urn:microsoft.com/office/officeart/2005/8/layout/lProcess2"/>
    <dgm:cxn modelId="{B014E576-38C5-9641-B3D8-FD777A8E9665}" type="presParOf" srcId="{59575A0F-48ED-BF49-B37C-93DD938DD0DE}" destId="{00BAD96B-C542-3540-A10F-87EC728CAD11}" srcOrd="1" destOrd="0" presId="urn:microsoft.com/office/officeart/2005/8/layout/lProcess2"/>
    <dgm:cxn modelId="{24759358-51A0-1C4A-B2A1-59BA11A0ACA2}" type="presParOf" srcId="{59575A0F-48ED-BF49-B37C-93DD938DD0DE}" destId="{1C4EF3E9-E420-2449-8D10-48E08E7C0185}" srcOrd="2" destOrd="0" presId="urn:microsoft.com/office/officeart/2005/8/layout/lProcess2"/>
    <dgm:cxn modelId="{3682A4EE-7817-B24B-835C-132BBC9797AD}" type="presParOf" srcId="{1C4EF3E9-E420-2449-8D10-48E08E7C0185}" destId="{BE702520-C9FE-8449-9009-18E27D7844F8}" srcOrd="0" destOrd="0" presId="urn:microsoft.com/office/officeart/2005/8/layout/lProcess2"/>
    <dgm:cxn modelId="{34C187AC-89B1-8D42-85BC-07E0B1C4341D}" type="presParOf" srcId="{BE702520-C9FE-8449-9009-18E27D7844F8}" destId="{F6405C03-2524-8242-8378-CD6F587D1F6B}" srcOrd="0" destOrd="0" presId="urn:microsoft.com/office/officeart/2005/8/layout/lProcess2"/>
    <dgm:cxn modelId="{84C4778B-03FF-3B48-B239-B4E5F330DD28}" type="presParOf" srcId="{BE702520-C9FE-8449-9009-18E27D7844F8}" destId="{2D5153C0-970D-0F4C-B759-6284B2B7032A}" srcOrd="1" destOrd="0" presId="urn:microsoft.com/office/officeart/2005/8/layout/lProcess2"/>
    <dgm:cxn modelId="{5D0947D5-B64B-3746-8278-0FA3E710D385}" type="presParOf" srcId="{BE702520-C9FE-8449-9009-18E27D7844F8}" destId="{D8F598A4-D76B-6A42-A1BB-7D5417AE9198}" srcOrd="2" destOrd="0" presId="urn:microsoft.com/office/officeart/2005/8/layout/lProcess2"/>
    <dgm:cxn modelId="{8ADCDB4A-18AE-C44C-982C-6F776D3DD934}" type="presParOf" srcId="{BE702520-C9FE-8449-9009-18E27D7844F8}" destId="{FC7A5DF4-21FD-4040-8915-FB0AE2903791}" srcOrd="3" destOrd="0" presId="urn:microsoft.com/office/officeart/2005/8/layout/lProcess2"/>
    <dgm:cxn modelId="{AA302C42-E75C-6E40-93FA-AB1836649514}" type="presParOf" srcId="{BE702520-C9FE-8449-9009-18E27D7844F8}" destId="{AF5EC6E6-4EBC-2A42-B2FC-0A9138482FF5}" srcOrd="4" destOrd="0" presId="urn:microsoft.com/office/officeart/2005/8/layout/lProcess2"/>
    <dgm:cxn modelId="{83477D3A-ACC8-DD42-90D6-E6BE221A2E9E}" type="presParOf" srcId="{BE702520-C9FE-8449-9009-18E27D7844F8}" destId="{B5061AB2-070A-144A-98C6-2A01F62A2763}" srcOrd="5" destOrd="0" presId="urn:microsoft.com/office/officeart/2005/8/layout/lProcess2"/>
    <dgm:cxn modelId="{C3D5991D-0A4B-5B43-BE80-C562AD0FD7DE}" type="presParOf" srcId="{BE702520-C9FE-8449-9009-18E27D7844F8}" destId="{4768A5CF-D1CF-9245-9749-F960FBCF6AB4}" srcOrd="6" destOrd="0" presId="urn:microsoft.com/office/officeart/2005/8/layout/lProcess2"/>
    <dgm:cxn modelId="{0E45DB9A-E10D-A84C-9642-5EA1A8AC9B4F}" type="presParOf" srcId="{BE702520-C9FE-8449-9009-18E27D7844F8}" destId="{480A7CA8-9554-0444-9D78-7AF9A35F2B09}" srcOrd="7" destOrd="0" presId="urn:microsoft.com/office/officeart/2005/8/layout/lProcess2"/>
    <dgm:cxn modelId="{09B6FBAF-364C-044B-A11D-9A4AB15A8C4D}" type="presParOf" srcId="{BE702520-C9FE-8449-9009-18E27D7844F8}" destId="{4C012291-D06D-764B-814C-CCC695E409BC}" srcOrd="8" destOrd="0" presId="urn:microsoft.com/office/officeart/2005/8/layout/lProcess2"/>
    <dgm:cxn modelId="{89B36AD2-8C56-7E41-9F00-35275F2DB2D2}" type="presParOf" srcId="{BE702520-C9FE-8449-9009-18E27D7844F8}" destId="{F29B9DF6-0325-7747-A83B-BFE606B3652A}" srcOrd="9" destOrd="0" presId="urn:microsoft.com/office/officeart/2005/8/layout/lProcess2"/>
    <dgm:cxn modelId="{00FFC66B-BCA0-3C4A-83CE-F046D684264A}" type="presParOf" srcId="{BE702520-C9FE-8449-9009-18E27D7844F8}" destId="{34E764F9-E732-094D-AEFD-158D700E593D}" srcOrd="10" destOrd="0" presId="urn:microsoft.com/office/officeart/2005/8/layout/lProcess2"/>
    <dgm:cxn modelId="{81241605-56B8-A046-B926-0EFA489D3EBE}" type="presParOf" srcId="{D0081608-5205-3F44-8CC3-F1873F4BE1F8}" destId="{3AF627D5-1BB2-F247-B0CE-1642DA07AF94}" srcOrd="1" destOrd="0" presId="urn:microsoft.com/office/officeart/2005/8/layout/lProcess2"/>
    <dgm:cxn modelId="{CB8B7295-950D-6546-81A2-8D17ECFF7215}" type="presParOf" srcId="{D0081608-5205-3F44-8CC3-F1873F4BE1F8}" destId="{D0799A68-AF7F-CD4E-9D13-61578958184E}" srcOrd="2" destOrd="0" presId="urn:microsoft.com/office/officeart/2005/8/layout/lProcess2"/>
    <dgm:cxn modelId="{DE530C15-96C5-0742-A181-AAE943F38EC3}" type="presParOf" srcId="{D0799A68-AF7F-CD4E-9D13-61578958184E}" destId="{1223FDF9-46C6-6041-9581-D946EA8FF25F}" srcOrd="0" destOrd="0" presId="urn:microsoft.com/office/officeart/2005/8/layout/lProcess2"/>
    <dgm:cxn modelId="{1493C5BD-7037-3146-B346-A5C758185099}" type="presParOf" srcId="{D0799A68-AF7F-CD4E-9D13-61578958184E}" destId="{6BF9F746-BC63-494A-BA7E-D3F227D1F19D}" srcOrd="1" destOrd="0" presId="urn:microsoft.com/office/officeart/2005/8/layout/lProcess2"/>
    <dgm:cxn modelId="{DCCCE90E-7055-2646-8DCE-6390AE9510FF}" type="presParOf" srcId="{D0799A68-AF7F-CD4E-9D13-61578958184E}" destId="{ECA295A9-59A8-0D4D-A756-40B2944EEBE9}" srcOrd="2" destOrd="0" presId="urn:microsoft.com/office/officeart/2005/8/layout/lProcess2"/>
    <dgm:cxn modelId="{1750680F-B815-B849-A78C-50EA0EBB360C}" type="presParOf" srcId="{ECA295A9-59A8-0D4D-A756-40B2944EEBE9}" destId="{D28B641D-974C-784F-8C70-124DB1322168}" srcOrd="0" destOrd="0" presId="urn:microsoft.com/office/officeart/2005/8/layout/lProcess2"/>
    <dgm:cxn modelId="{5A5AE37B-BC32-8144-8E3C-A782A5BAB693}" type="presParOf" srcId="{D28B641D-974C-784F-8C70-124DB1322168}" destId="{BB108378-0413-FC41-BD9A-4F53ED0FD671}" srcOrd="0" destOrd="0" presId="urn:microsoft.com/office/officeart/2005/8/layout/l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285C28D2-3C9E-2C4A-B2BC-A8EDF746868A}" type="doc">
      <dgm:prSet loTypeId="urn:microsoft.com/office/officeart/2005/8/layout/hList6" loCatId="" qsTypeId="urn:microsoft.com/office/officeart/2005/8/quickstyle/simple2" qsCatId="simple" csTypeId="urn:microsoft.com/office/officeart/2005/8/colors/colorful1" csCatId="colorful" phldr="1"/>
      <dgm:spPr/>
      <dgm:t>
        <a:bodyPr/>
        <a:lstStyle/>
        <a:p>
          <a:endParaRPr lang="es-ES"/>
        </a:p>
      </dgm:t>
    </dgm:pt>
    <dgm:pt modelId="{6231AA44-680E-5F49-A880-51EE297D95DF}">
      <dgm:prSet phldrT="[Texto]" custT="1"/>
      <dgm:spPr/>
      <dgm:t>
        <a:bodyPr/>
        <a:lstStyle/>
        <a:p>
          <a:r>
            <a:rPr lang="es-ES" sz="1400" dirty="0" smtClean="0"/>
            <a:t>Estructuras y funciones programáticas y organizacionales pertinentes</a:t>
          </a:r>
          <a:endParaRPr lang="es-ES" sz="1400" dirty="0"/>
        </a:p>
      </dgm:t>
    </dgm:pt>
    <dgm:pt modelId="{2586887D-792D-7646-B171-FA605513015F}" type="parTrans" cxnId="{550C5DA9-90FB-BC4F-8A08-B03B02FA90DC}">
      <dgm:prSet/>
      <dgm:spPr/>
      <dgm:t>
        <a:bodyPr/>
        <a:lstStyle/>
        <a:p>
          <a:endParaRPr lang="es-ES" sz="1800"/>
        </a:p>
      </dgm:t>
    </dgm:pt>
    <dgm:pt modelId="{1371B65C-CDEC-DC44-96DE-8A496666028B}" type="sibTrans" cxnId="{550C5DA9-90FB-BC4F-8A08-B03B02FA90DC}">
      <dgm:prSet/>
      <dgm:spPr/>
      <dgm:t>
        <a:bodyPr/>
        <a:lstStyle/>
        <a:p>
          <a:endParaRPr lang="es-ES" sz="1800"/>
        </a:p>
      </dgm:t>
    </dgm:pt>
    <dgm:pt modelId="{0D13E9A6-2402-BC4F-B619-7D584DEF8889}">
      <dgm:prSet phldrT="[Texto]" custT="1"/>
      <dgm:spPr/>
      <dgm:t>
        <a:bodyPr/>
        <a:lstStyle/>
        <a:p>
          <a:r>
            <a:rPr lang="es-ES" sz="1400" dirty="0" smtClean="0"/>
            <a:t>Procedimientos financieros que faciliten la búsqueda de recursos internacionales</a:t>
          </a:r>
          <a:endParaRPr lang="es-ES" sz="1400" dirty="0"/>
        </a:p>
      </dgm:t>
    </dgm:pt>
    <dgm:pt modelId="{8DF571F8-2746-EC4A-AA05-079C80B826AC}" type="parTrans" cxnId="{80F49EAE-E024-B14C-A263-B9A75D2D0F58}">
      <dgm:prSet/>
      <dgm:spPr/>
      <dgm:t>
        <a:bodyPr/>
        <a:lstStyle/>
        <a:p>
          <a:endParaRPr lang="es-ES" sz="1800"/>
        </a:p>
      </dgm:t>
    </dgm:pt>
    <dgm:pt modelId="{DCDFC0F3-7ED1-D341-88C3-199833735AE6}" type="sibTrans" cxnId="{80F49EAE-E024-B14C-A263-B9A75D2D0F58}">
      <dgm:prSet/>
      <dgm:spPr/>
      <dgm:t>
        <a:bodyPr/>
        <a:lstStyle/>
        <a:p>
          <a:endParaRPr lang="es-ES" sz="1800"/>
        </a:p>
      </dgm:t>
    </dgm:pt>
    <dgm:pt modelId="{948E871F-9A14-E747-AAA5-6314945A914F}">
      <dgm:prSet phldrT="[Texto]" custT="1"/>
      <dgm:spPr/>
      <dgm:t>
        <a:bodyPr/>
        <a:lstStyle/>
        <a:p>
          <a:r>
            <a:rPr lang="es-ES" sz="1400" dirty="0" smtClean="0"/>
            <a:t>Políticas sobre  desarrollo curricular flexibles con posibilidades de validación y homologación e internacionalización del currículo</a:t>
          </a:r>
          <a:endParaRPr lang="es-ES" sz="1400" dirty="0"/>
        </a:p>
      </dgm:t>
    </dgm:pt>
    <dgm:pt modelId="{8AD4276A-9B90-D342-9F8E-785DE0B645D0}" type="parTrans" cxnId="{FA865E05-8F9E-994B-BE93-CC5C95EA6137}">
      <dgm:prSet/>
      <dgm:spPr/>
      <dgm:t>
        <a:bodyPr/>
        <a:lstStyle/>
        <a:p>
          <a:endParaRPr lang="es-ES" sz="1800"/>
        </a:p>
      </dgm:t>
    </dgm:pt>
    <dgm:pt modelId="{9E056EF2-2CBF-944C-A1B0-707A30C24CC8}" type="sibTrans" cxnId="{FA865E05-8F9E-994B-BE93-CC5C95EA6137}">
      <dgm:prSet/>
      <dgm:spPr/>
      <dgm:t>
        <a:bodyPr/>
        <a:lstStyle/>
        <a:p>
          <a:endParaRPr lang="es-ES" sz="1800"/>
        </a:p>
      </dgm:t>
    </dgm:pt>
    <dgm:pt modelId="{81640186-2615-4D46-ABFC-4094BE5F43D3}">
      <dgm:prSet phldrT="[Texto]" custT="1"/>
      <dgm:spPr/>
      <dgm:t>
        <a:bodyPr/>
        <a:lstStyle/>
        <a:p>
          <a:r>
            <a:rPr lang="es-ES" sz="1400" dirty="0" smtClean="0"/>
            <a:t>Normatividad propicia que facilite la cooperación</a:t>
          </a:r>
          <a:endParaRPr lang="es-ES" sz="1400" dirty="0"/>
        </a:p>
      </dgm:t>
    </dgm:pt>
    <dgm:pt modelId="{F3CB328C-1E06-DA4E-A431-96C3C51D41A6}" type="parTrans" cxnId="{872C808B-D171-CD4D-AAAA-3667053DEE2F}">
      <dgm:prSet/>
      <dgm:spPr/>
      <dgm:t>
        <a:bodyPr/>
        <a:lstStyle/>
        <a:p>
          <a:endParaRPr lang="es-ES" sz="1800"/>
        </a:p>
      </dgm:t>
    </dgm:pt>
    <dgm:pt modelId="{A6B6353D-AE85-104C-B2D4-B202EC26E286}" type="sibTrans" cxnId="{872C808B-D171-CD4D-AAAA-3667053DEE2F}">
      <dgm:prSet/>
      <dgm:spPr/>
      <dgm:t>
        <a:bodyPr/>
        <a:lstStyle/>
        <a:p>
          <a:endParaRPr lang="es-ES" sz="1800"/>
        </a:p>
      </dgm:t>
    </dgm:pt>
    <dgm:pt modelId="{D99664FA-1258-EA4E-9B51-64FD6CC80241}">
      <dgm:prSet phldrT="[Texto]" custT="1"/>
      <dgm:spPr/>
      <dgm:t>
        <a:bodyPr/>
        <a:lstStyle/>
        <a:p>
          <a:r>
            <a:rPr lang="es-ES" sz="1400" dirty="0" smtClean="0"/>
            <a:t>Profesores con competencias lingüísticas e interculturales</a:t>
          </a:r>
        </a:p>
      </dgm:t>
    </dgm:pt>
    <dgm:pt modelId="{076C3EA3-1C96-BE4A-9166-CBFFFC5895BC}" type="parTrans" cxnId="{1A989BE5-490D-CD46-97EC-DF39C3A067F9}">
      <dgm:prSet/>
      <dgm:spPr/>
      <dgm:t>
        <a:bodyPr/>
        <a:lstStyle/>
        <a:p>
          <a:endParaRPr lang="es-ES" sz="1800"/>
        </a:p>
      </dgm:t>
    </dgm:pt>
    <dgm:pt modelId="{4EC370D2-7697-C24A-A956-49404D12B91F}" type="sibTrans" cxnId="{1A989BE5-490D-CD46-97EC-DF39C3A067F9}">
      <dgm:prSet/>
      <dgm:spPr/>
      <dgm:t>
        <a:bodyPr/>
        <a:lstStyle/>
        <a:p>
          <a:endParaRPr lang="es-ES" sz="1800"/>
        </a:p>
      </dgm:t>
    </dgm:pt>
    <dgm:pt modelId="{00738426-3F49-E449-9B73-93BEA317CCD2}">
      <dgm:prSet phldrT="[Texto]" custT="1"/>
      <dgm:spPr/>
      <dgm:t>
        <a:bodyPr/>
        <a:lstStyle/>
        <a:p>
          <a:r>
            <a:rPr lang="es-ES" sz="1400" dirty="0" smtClean="0"/>
            <a:t>Calidad investigativa para participar en los circuitos internacionales del conocimiento</a:t>
          </a:r>
          <a:endParaRPr lang="es-ES" sz="1400" dirty="0"/>
        </a:p>
      </dgm:t>
    </dgm:pt>
    <dgm:pt modelId="{FC6CED14-87CD-0849-B2E6-4681B77E7317}" type="parTrans" cxnId="{EB1EA610-906F-5340-A395-5333C1BE1EA6}">
      <dgm:prSet/>
      <dgm:spPr/>
      <dgm:t>
        <a:bodyPr/>
        <a:lstStyle/>
        <a:p>
          <a:endParaRPr lang="es-ES" sz="1800"/>
        </a:p>
      </dgm:t>
    </dgm:pt>
    <dgm:pt modelId="{9FC89DA5-A6A6-D64F-8141-5D6A34A5376B}" type="sibTrans" cxnId="{EB1EA610-906F-5340-A395-5333C1BE1EA6}">
      <dgm:prSet/>
      <dgm:spPr/>
      <dgm:t>
        <a:bodyPr/>
        <a:lstStyle/>
        <a:p>
          <a:endParaRPr lang="es-ES" sz="1800"/>
        </a:p>
      </dgm:t>
    </dgm:pt>
    <dgm:pt modelId="{7F61C9DA-D768-9647-8EF1-44C9794CBCBB}" type="pres">
      <dgm:prSet presAssocID="{285C28D2-3C9E-2C4A-B2BC-A8EDF746868A}" presName="Name0" presStyleCnt="0">
        <dgm:presLayoutVars>
          <dgm:dir/>
          <dgm:resizeHandles val="exact"/>
        </dgm:presLayoutVars>
      </dgm:prSet>
      <dgm:spPr/>
      <dgm:t>
        <a:bodyPr/>
        <a:lstStyle/>
        <a:p>
          <a:endParaRPr lang="es-ES"/>
        </a:p>
      </dgm:t>
    </dgm:pt>
    <dgm:pt modelId="{0EED9B5F-48B9-5642-B4E9-56234732F03E}" type="pres">
      <dgm:prSet presAssocID="{6231AA44-680E-5F49-A880-51EE297D95DF}" presName="node" presStyleLbl="node1" presStyleIdx="0" presStyleCnt="6">
        <dgm:presLayoutVars>
          <dgm:bulletEnabled val="1"/>
        </dgm:presLayoutVars>
      </dgm:prSet>
      <dgm:spPr/>
      <dgm:t>
        <a:bodyPr/>
        <a:lstStyle/>
        <a:p>
          <a:endParaRPr lang="es-ES"/>
        </a:p>
      </dgm:t>
    </dgm:pt>
    <dgm:pt modelId="{71382C22-B1E5-D745-BB89-A315C19DB000}" type="pres">
      <dgm:prSet presAssocID="{1371B65C-CDEC-DC44-96DE-8A496666028B}" presName="sibTrans" presStyleCnt="0"/>
      <dgm:spPr/>
      <dgm:t>
        <a:bodyPr/>
        <a:lstStyle/>
        <a:p>
          <a:endParaRPr lang="es-ES"/>
        </a:p>
      </dgm:t>
    </dgm:pt>
    <dgm:pt modelId="{E561A761-9006-324B-B38F-9E0AEBC648B1}" type="pres">
      <dgm:prSet presAssocID="{948E871F-9A14-E747-AAA5-6314945A914F}" presName="node" presStyleLbl="node1" presStyleIdx="1" presStyleCnt="6">
        <dgm:presLayoutVars>
          <dgm:bulletEnabled val="1"/>
        </dgm:presLayoutVars>
      </dgm:prSet>
      <dgm:spPr/>
      <dgm:t>
        <a:bodyPr/>
        <a:lstStyle/>
        <a:p>
          <a:endParaRPr lang="es-ES"/>
        </a:p>
      </dgm:t>
    </dgm:pt>
    <dgm:pt modelId="{897A3B2B-D93C-A746-B480-1657AACA6B8D}" type="pres">
      <dgm:prSet presAssocID="{9E056EF2-2CBF-944C-A1B0-707A30C24CC8}" presName="sibTrans" presStyleCnt="0"/>
      <dgm:spPr/>
      <dgm:t>
        <a:bodyPr/>
        <a:lstStyle/>
        <a:p>
          <a:endParaRPr lang="es-ES"/>
        </a:p>
      </dgm:t>
    </dgm:pt>
    <dgm:pt modelId="{BB86A443-8A05-E642-8AC0-25EC281DD0DB}" type="pres">
      <dgm:prSet presAssocID="{81640186-2615-4D46-ABFC-4094BE5F43D3}" presName="node" presStyleLbl="node1" presStyleIdx="2" presStyleCnt="6">
        <dgm:presLayoutVars>
          <dgm:bulletEnabled val="1"/>
        </dgm:presLayoutVars>
      </dgm:prSet>
      <dgm:spPr/>
      <dgm:t>
        <a:bodyPr/>
        <a:lstStyle/>
        <a:p>
          <a:endParaRPr lang="es-ES"/>
        </a:p>
      </dgm:t>
    </dgm:pt>
    <dgm:pt modelId="{C35CDEFC-D104-0F4C-A376-90209F2EEB9A}" type="pres">
      <dgm:prSet presAssocID="{A6B6353D-AE85-104C-B2D4-B202EC26E286}" presName="sibTrans" presStyleCnt="0"/>
      <dgm:spPr/>
      <dgm:t>
        <a:bodyPr/>
        <a:lstStyle/>
        <a:p>
          <a:endParaRPr lang="es-ES"/>
        </a:p>
      </dgm:t>
    </dgm:pt>
    <dgm:pt modelId="{1B716BE1-7410-3145-A106-41AB2FEE4F17}" type="pres">
      <dgm:prSet presAssocID="{0D13E9A6-2402-BC4F-B619-7D584DEF8889}" presName="node" presStyleLbl="node1" presStyleIdx="3" presStyleCnt="6">
        <dgm:presLayoutVars>
          <dgm:bulletEnabled val="1"/>
        </dgm:presLayoutVars>
      </dgm:prSet>
      <dgm:spPr/>
      <dgm:t>
        <a:bodyPr/>
        <a:lstStyle/>
        <a:p>
          <a:endParaRPr lang="es-ES"/>
        </a:p>
      </dgm:t>
    </dgm:pt>
    <dgm:pt modelId="{A8B73C08-3BFA-C042-855B-1DDB5688C4FE}" type="pres">
      <dgm:prSet presAssocID="{DCDFC0F3-7ED1-D341-88C3-199833735AE6}" presName="sibTrans" presStyleCnt="0"/>
      <dgm:spPr/>
      <dgm:t>
        <a:bodyPr/>
        <a:lstStyle/>
        <a:p>
          <a:endParaRPr lang="es-ES"/>
        </a:p>
      </dgm:t>
    </dgm:pt>
    <dgm:pt modelId="{3D702EB7-A6DB-0A48-96E0-87F4B85069A7}" type="pres">
      <dgm:prSet presAssocID="{00738426-3F49-E449-9B73-93BEA317CCD2}" presName="node" presStyleLbl="node1" presStyleIdx="4" presStyleCnt="6">
        <dgm:presLayoutVars>
          <dgm:bulletEnabled val="1"/>
        </dgm:presLayoutVars>
      </dgm:prSet>
      <dgm:spPr/>
      <dgm:t>
        <a:bodyPr/>
        <a:lstStyle/>
        <a:p>
          <a:endParaRPr lang="es-ES"/>
        </a:p>
      </dgm:t>
    </dgm:pt>
    <dgm:pt modelId="{1C774D13-9D03-BF40-BC93-28BE1E4B0D3C}" type="pres">
      <dgm:prSet presAssocID="{9FC89DA5-A6A6-D64F-8141-5D6A34A5376B}" presName="sibTrans" presStyleCnt="0"/>
      <dgm:spPr/>
      <dgm:t>
        <a:bodyPr/>
        <a:lstStyle/>
        <a:p>
          <a:endParaRPr lang="es-ES"/>
        </a:p>
      </dgm:t>
    </dgm:pt>
    <dgm:pt modelId="{4668F5CE-87C1-C740-8AE1-087CB9587EE7}" type="pres">
      <dgm:prSet presAssocID="{D99664FA-1258-EA4E-9B51-64FD6CC80241}" presName="node" presStyleLbl="node1" presStyleIdx="5" presStyleCnt="6">
        <dgm:presLayoutVars>
          <dgm:bulletEnabled val="1"/>
        </dgm:presLayoutVars>
      </dgm:prSet>
      <dgm:spPr/>
      <dgm:t>
        <a:bodyPr/>
        <a:lstStyle/>
        <a:p>
          <a:endParaRPr lang="es-ES"/>
        </a:p>
      </dgm:t>
    </dgm:pt>
  </dgm:ptLst>
  <dgm:cxnLst>
    <dgm:cxn modelId="{872C808B-D171-CD4D-AAAA-3667053DEE2F}" srcId="{285C28D2-3C9E-2C4A-B2BC-A8EDF746868A}" destId="{81640186-2615-4D46-ABFC-4094BE5F43D3}" srcOrd="2" destOrd="0" parTransId="{F3CB328C-1E06-DA4E-A431-96C3C51D41A6}" sibTransId="{A6B6353D-AE85-104C-B2D4-B202EC26E286}"/>
    <dgm:cxn modelId="{EB07E021-88A6-3E40-8750-7CA7603517FC}" type="presOf" srcId="{00738426-3F49-E449-9B73-93BEA317CCD2}" destId="{3D702EB7-A6DB-0A48-96E0-87F4B85069A7}" srcOrd="0" destOrd="0" presId="urn:microsoft.com/office/officeart/2005/8/layout/hList6"/>
    <dgm:cxn modelId="{1A989BE5-490D-CD46-97EC-DF39C3A067F9}" srcId="{285C28D2-3C9E-2C4A-B2BC-A8EDF746868A}" destId="{D99664FA-1258-EA4E-9B51-64FD6CC80241}" srcOrd="5" destOrd="0" parTransId="{076C3EA3-1C96-BE4A-9166-CBFFFC5895BC}" sibTransId="{4EC370D2-7697-C24A-A956-49404D12B91F}"/>
    <dgm:cxn modelId="{36ECD46B-9E4D-8642-876A-DE0C953C0A31}" type="presOf" srcId="{D99664FA-1258-EA4E-9B51-64FD6CC80241}" destId="{4668F5CE-87C1-C740-8AE1-087CB9587EE7}" srcOrd="0" destOrd="0" presId="urn:microsoft.com/office/officeart/2005/8/layout/hList6"/>
    <dgm:cxn modelId="{80F49EAE-E024-B14C-A263-B9A75D2D0F58}" srcId="{285C28D2-3C9E-2C4A-B2BC-A8EDF746868A}" destId="{0D13E9A6-2402-BC4F-B619-7D584DEF8889}" srcOrd="3" destOrd="0" parTransId="{8DF571F8-2746-EC4A-AA05-079C80B826AC}" sibTransId="{DCDFC0F3-7ED1-D341-88C3-199833735AE6}"/>
    <dgm:cxn modelId="{AE4EB6B7-F809-1C4F-AF9A-B98B59346C12}" type="presOf" srcId="{285C28D2-3C9E-2C4A-B2BC-A8EDF746868A}" destId="{7F61C9DA-D768-9647-8EF1-44C9794CBCBB}" srcOrd="0" destOrd="0" presId="urn:microsoft.com/office/officeart/2005/8/layout/hList6"/>
    <dgm:cxn modelId="{FA865E05-8F9E-994B-BE93-CC5C95EA6137}" srcId="{285C28D2-3C9E-2C4A-B2BC-A8EDF746868A}" destId="{948E871F-9A14-E747-AAA5-6314945A914F}" srcOrd="1" destOrd="0" parTransId="{8AD4276A-9B90-D342-9F8E-785DE0B645D0}" sibTransId="{9E056EF2-2CBF-944C-A1B0-707A30C24CC8}"/>
    <dgm:cxn modelId="{EB1EA610-906F-5340-A395-5333C1BE1EA6}" srcId="{285C28D2-3C9E-2C4A-B2BC-A8EDF746868A}" destId="{00738426-3F49-E449-9B73-93BEA317CCD2}" srcOrd="4" destOrd="0" parTransId="{FC6CED14-87CD-0849-B2E6-4681B77E7317}" sibTransId="{9FC89DA5-A6A6-D64F-8141-5D6A34A5376B}"/>
    <dgm:cxn modelId="{4A1A5631-8C98-AD48-9609-12DAC3874507}" type="presOf" srcId="{0D13E9A6-2402-BC4F-B619-7D584DEF8889}" destId="{1B716BE1-7410-3145-A106-41AB2FEE4F17}" srcOrd="0" destOrd="0" presId="urn:microsoft.com/office/officeart/2005/8/layout/hList6"/>
    <dgm:cxn modelId="{B9FDADA0-48DB-B34E-9134-FD31E5B3EE30}" type="presOf" srcId="{81640186-2615-4D46-ABFC-4094BE5F43D3}" destId="{BB86A443-8A05-E642-8AC0-25EC281DD0DB}" srcOrd="0" destOrd="0" presId="urn:microsoft.com/office/officeart/2005/8/layout/hList6"/>
    <dgm:cxn modelId="{560B4F96-9C31-9340-8485-97EAEAB2A508}" type="presOf" srcId="{6231AA44-680E-5F49-A880-51EE297D95DF}" destId="{0EED9B5F-48B9-5642-B4E9-56234732F03E}" srcOrd="0" destOrd="0" presId="urn:microsoft.com/office/officeart/2005/8/layout/hList6"/>
    <dgm:cxn modelId="{550C5DA9-90FB-BC4F-8A08-B03B02FA90DC}" srcId="{285C28D2-3C9E-2C4A-B2BC-A8EDF746868A}" destId="{6231AA44-680E-5F49-A880-51EE297D95DF}" srcOrd="0" destOrd="0" parTransId="{2586887D-792D-7646-B171-FA605513015F}" sibTransId="{1371B65C-CDEC-DC44-96DE-8A496666028B}"/>
    <dgm:cxn modelId="{255282E1-D608-3048-8261-DF8ABB00F1AB}" type="presOf" srcId="{948E871F-9A14-E747-AAA5-6314945A914F}" destId="{E561A761-9006-324B-B38F-9E0AEBC648B1}" srcOrd="0" destOrd="0" presId="urn:microsoft.com/office/officeart/2005/8/layout/hList6"/>
    <dgm:cxn modelId="{8A1DC7BC-4548-E446-9F11-2A1DBACFCC9C}" type="presParOf" srcId="{7F61C9DA-D768-9647-8EF1-44C9794CBCBB}" destId="{0EED9B5F-48B9-5642-B4E9-56234732F03E}" srcOrd="0" destOrd="0" presId="urn:microsoft.com/office/officeart/2005/8/layout/hList6"/>
    <dgm:cxn modelId="{7EFF2920-6E28-ED4A-B1F1-70BDBF7BE41B}" type="presParOf" srcId="{7F61C9DA-D768-9647-8EF1-44C9794CBCBB}" destId="{71382C22-B1E5-D745-BB89-A315C19DB000}" srcOrd="1" destOrd="0" presId="urn:microsoft.com/office/officeart/2005/8/layout/hList6"/>
    <dgm:cxn modelId="{AFB2B166-A608-1944-B750-5E5E74D8B68E}" type="presParOf" srcId="{7F61C9DA-D768-9647-8EF1-44C9794CBCBB}" destId="{E561A761-9006-324B-B38F-9E0AEBC648B1}" srcOrd="2" destOrd="0" presId="urn:microsoft.com/office/officeart/2005/8/layout/hList6"/>
    <dgm:cxn modelId="{97D0B500-CBAD-814B-8D2D-D5CF51FFA0DC}" type="presParOf" srcId="{7F61C9DA-D768-9647-8EF1-44C9794CBCBB}" destId="{897A3B2B-D93C-A746-B480-1657AACA6B8D}" srcOrd="3" destOrd="0" presId="urn:microsoft.com/office/officeart/2005/8/layout/hList6"/>
    <dgm:cxn modelId="{C4391B5B-5A88-1049-9C5B-E4F799B80F19}" type="presParOf" srcId="{7F61C9DA-D768-9647-8EF1-44C9794CBCBB}" destId="{BB86A443-8A05-E642-8AC0-25EC281DD0DB}" srcOrd="4" destOrd="0" presId="urn:microsoft.com/office/officeart/2005/8/layout/hList6"/>
    <dgm:cxn modelId="{0A8BE459-2D16-6744-8ACE-997503D9760B}" type="presParOf" srcId="{7F61C9DA-D768-9647-8EF1-44C9794CBCBB}" destId="{C35CDEFC-D104-0F4C-A376-90209F2EEB9A}" srcOrd="5" destOrd="0" presId="urn:microsoft.com/office/officeart/2005/8/layout/hList6"/>
    <dgm:cxn modelId="{CA69E14B-C9F4-F243-A994-8E58F97F62C3}" type="presParOf" srcId="{7F61C9DA-D768-9647-8EF1-44C9794CBCBB}" destId="{1B716BE1-7410-3145-A106-41AB2FEE4F17}" srcOrd="6" destOrd="0" presId="urn:microsoft.com/office/officeart/2005/8/layout/hList6"/>
    <dgm:cxn modelId="{0AAA365B-CBAF-854D-A46B-19A0ABEF0825}" type="presParOf" srcId="{7F61C9DA-D768-9647-8EF1-44C9794CBCBB}" destId="{A8B73C08-3BFA-C042-855B-1DDB5688C4FE}" srcOrd="7" destOrd="0" presId="urn:microsoft.com/office/officeart/2005/8/layout/hList6"/>
    <dgm:cxn modelId="{25E95882-CBCF-3946-81BD-1CF51900A14C}" type="presParOf" srcId="{7F61C9DA-D768-9647-8EF1-44C9794CBCBB}" destId="{3D702EB7-A6DB-0A48-96E0-87F4B85069A7}" srcOrd="8" destOrd="0" presId="urn:microsoft.com/office/officeart/2005/8/layout/hList6"/>
    <dgm:cxn modelId="{19C2283B-E1B5-8941-857D-E3774B71FABE}" type="presParOf" srcId="{7F61C9DA-D768-9647-8EF1-44C9794CBCBB}" destId="{1C774D13-9D03-BF40-BC93-28BE1E4B0D3C}" srcOrd="9" destOrd="0" presId="urn:microsoft.com/office/officeart/2005/8/layout/hList6"/>
    <dgm:cxn modelId="{19C9D084-34CC-6A4C-97B3-C6C7747BE302}" type="presParOf" srcId="{7F61C9DA-D768-9647-8EF1-44C9794CBCBB}" destId="{4668F5CE-87C1-C740-8AE1-087CB9587EE7}" srcOrd="10" destOrd="0" presId="urn:microsoft.com/office/officeart/2005/8/layout/h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82C4E1-9B23-0A4C-8755-6176C69A844A}">
      <dsp:nvSpPr>
        <dsp:cNvPr id="0" name=""/>
        <dsp:cNvSpPr/>
      </dsp:nvSpPr>
      <dsp:spPr>
        <a:xfrm>
          <a:off x="1747690" y="-276159"/>
          <a:ext cx="3462247" cy="3462247"/>
        </a:xfrm>
        <a:prstGeom prst="circularArrow">
          <a:avLst>
            <a:gd name="adj1" fmla="val 5544"/>
            <a:gd name="adj2" fmla="val 330680"/>
            <a:gd name="adj3" fmla="val 12815528"/>
            <a:gd name="adj4" fmla="val 18002328"/>
            <a:gd name="adj5" fmla="val 5757"/>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43FBA31-AE05-F348-9EBA-BC9CB970D470}">
      <dsp:nvSpPr>
        <dsp:cNvPr id="0" name=""/>
        <dsp:cNvSpPr/>
      </dsp:nvSpPr>
      <dsp:spPr>
        <a:xfrm>
          <a:off x="2360862" y="0"/>
          <a:ext cx="2235901" cy="804761"/>
        </a:xfrm>
        <a:prstGeom prst="roundRect">
          <a:avLst/>
        </a:prstGeom>
        <a:solidFill>
          <a:schemeClr val="accent2">
            <a:lumMod val="5000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CO" sz="1800" kern="1200" dirty="0" smtClean="0"/>
            <a:t>Globalización económica y social</a:t>
          </a:r>
          <a:endParaRPr lang="es-CO" sz="1800" kern="1200" dirty="0"/>
        </a:p>
      </dsp:txBody>
      <dsp:txXfrm>
        <a:off x="2400147" y="39285"/>
        <a:ext cx="2157331" cy="726191"/>
      </dsp:txXfrm>
    </dsp:sp>
    <dsp:sp modelId="{E89E9A5E-545E-184C-9768-E9B0D23D0968}">
      <dsp:nvSpPr>
        <dsp:cNvPr id="0" name=""/>
        <dsp:cNvSpPr/>
      </dsp:nvSpPr>
      <dsp:spPr>
        <a:xfrm>
          <a:off x="3774028" y="1139408"/>
          <a:ext cx="2217875" cy="804761"/>
        </a:xfrm>
        <a:prstGeom prst="roundRect">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CO" sz="1800" kern="1200" dirty="0" smtClean="0"/>
            <a:t>Economía del conocimiento</a:t>
          </a:r>
          <a:endParaRPr lang="es-CO" sz="1800" kern="1200" dirty="0"/>
        </a:p>
      </dsp:txBody>
      <dsp:txXfrm>
        <a:off x="3813313" y="1178693"/>
        <a:ext cx="2139305" cy="726191"/>
      </dsp:txXfrm>
    </dsp:sp>
    <dsp:sp modelId="{05E9E2E0-C302-BA40-B3A0-85B763C42BB5}">
      <dsp:nvSpPr>
        <dsp:cNvPr id="0" name=""/>
        <dsp:cNvSpPr/>
      </dsp:nvSpPr>
      <dsp:spPr>
        <a:xfrm>
          <a:off x="3841521" y="2536861"/>
          <a:ext cx="2212499" cy="804761"/>
        </a:xfrm>
        <a:prstGeom prst="roundRect">
          <a:avLst/>
        </a:prstGeom>
        <a:solidFill>
          <a:schemeClr val="accent4">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CO" sz="1800" kern="1200" dirty="0" smtClean="0"/>
            <a:t>TICs</a:t>
          </a:r>
          <a:endParaRPr lang="es-CO" sz="1800" kern="1200" dirty="0"/>
        </a:p>
      </dsp:txBody>
      <dsp:txXfrm>
        <a:off x="3880806" y="2576146"/>
        <a:ext cx="2133929" cy="726191"/>
      </dsp:txXfrm>
    </dsp:sp>
    <dsp:sp modelId="{02B8A0CA-7489-1B46-A7E9-58576AF04DB3}">
      <dsp:nvSpPr>
        <dsp:cNvPr id="0" name=""/>
        <dsp:cNvSpPr/>
      </dsp:nvSpPr>
      <dsp:spPr>
        <a:xfrm>
          <a:off x="1119687" y="2536890"/>
          <a:ext cx="2211372" cy="804761"/>
        </a:xfrm>
        <a:prstGeom prst="roundRect">
          <a:avLst/>
        </a:prstGeom>
        <a:solidFill>
          <a:schemeClr val="accent5">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CO" sz="1600" kern="1200" dirty="0" smtClean="0"/>
            <a:t>Crecimiento poblacional y de cobertura en educ. básica y media</a:t>
          </a:r>
          <a:endParaRPr lang="es-CO" sz="1600" kern="1200" dirty="0"/>
        </a:p>
      </dsp:txBody>
      <dsp:txXfrm>
        <a:off x="1158972" y="2576175"/>
        <a:ext cx="2132802" cy="726191"/>
      </dsp:txXfrm>
    </dsp:sp>
    <dsp:sp modelId="{5D0D511E-2D28-8D48-A66C-16C9928CF07A}">
      <dsp:nvSpPr>
        <dsp:cNvPr id="0" name=""/>
        <dsp:cNvSpPr/>
      </dsp:nvSpPr>
      <dsp:spPr>
        <a:xfrm>
          <a:off x="954996" y="1139408"/>
          <a:ext cx="2239329" cy="804761"/>
        </a:xfrm>
        <a:prstGeom prst="roundRect">
          <a:avLst/>
        </a:prstGeom>
        <a:solidFill>
          <a:schemeClr val="accent6">
            <a:lumMod val="7500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CO" sz="1800" kern="1200" dirty="0" smtClean="0"/>
            <a:t>Expansión e </a:t>
          </a:r>
          <a:r>
            <a:rPr lang="es-CO" sz="1600" kern="1200" dirty="0" smtClean="0"/>
            <a:t>internacionalización</a:t>
          </a:r>
          <a:r>
            <a:rPr lang="es-CO" sz="1800" kern="1200" dirty="0" smtClean="0"/>
            <a:t>  de la ES</a:t>
          </a:r>
          <a:endParaRPr lang="es-CO" sz="1800" kern="1200" dirty="0"/>
        </a:p>
      </dsp:txBody>
      <dsp:txXfrm>
        <a:off x="994281" y="1178693"/>
        <a:ext cx="2160759" cy="726191"/>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7A98A9-4285-4244-8F6D-5F3CEB3A6AE0}">
      <dsp:nvSpPr>
        <dsp:cNvPr id="0" name=""/>
        <dsp:cNvSpPr/>
      </dsp:nvSpPr>
      <dsp:spPr>
        <a:xfrm>
          <a:off x="0" y="0"/>
          <a:ext cx="8229600" cy="1051999"/>
        </a:xfrm>
        <a:prstGeom prst="roundRect">
          <a:avLst>
            <a:gd name="adj" fmla="val 10000"/>
          </a:avLst>
        </a:prstGeom>
        <a:solidFill>
          <a:schemeClr val="accent2">
            <a:lumMod val="7500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0010" tIns="80010" rIns="80010" bIns="80010" numCol="1" spcCol="1270" anchor="ctr" anchorCtr="0">
          <a:noAutofit/>
        </a:bodyPr>
        <a:lstStyle/>
        <a:p>
          <a:pPr lvl="0" algn="just" defTabSz="933450" rtl="0">
            <a:lnSpc>
              <a:spcPct val="90000"/>
            </a:lnSpc>
            <a:spcBef>
              <a:spcPct val="0"/>
            </a:spcBef>
            <a:spcAft>
              <a:spcPct val="35000"/>
            </a:spcAft>
          </a:pPr>
          <a:r>
            <a:rPr lang="es-ES" sz="2100" kern="1200" dirty="0" smtClean="0"/>
            <a:t>Mejora de la calidad: referencia soluciones innovadoras ante los retos relacionados con la gerencia y las funciones sustantivas. </a:t>
          </a:r>
          <a:endParaRPr lang="es-ES" sz="2100" kern="1200" dirty="0"/>
        </a:p>
      </dsp:txBody>
      <dsp:txXfrm>
        <a:off x="1751119" y="0"/>
        <a:ext cx="6478480" cy="1051999"/>
      </dsp:txXfrm>
    </dsp:sp>
    <dsp:sp modelId="{D4A93802-8631-8D40-81D9-E5B3DD5F10C8}">
      <dsp:nvSpPr>
        <dsp:cNvPr id="0" name=""/>
        <dsp:cNvSpPr/>
      </dsp:nvSpPr>
      <dsp:spPr>
        <a:xfrm>
          <a:off x="105199" y="105199"/>
          <a:ext cx="1645920" cy="841599"/>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19000" b="-19000"/>
          </a:stretch>
        </a:blip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dsp:style>
    </dsp:sp>
    <dsp:sp modelId="{6B449FEF-7D6A-F04A-A213-8D1C8F10C04B}">
      <dsp:nvSpPr>
        <dsp:cNvPr id="0" name=""/>
        <dsp:cNvSpPr/>
      </dsp:nvSpPr>
      <dsp:spPr>
        <a:xfrm>
          <a:off x="0" y="1157199"/>
          <a:ext cx="8229600" cy="1051999"/>
        </a:xfrm>
        <a:prstGeom prst="roundRect">
          <a:avLst>
            <a:gd name="adj" fmla="val 10000"/>
          </a:avLst>
        </a:prstGeom>
        <a:solidFill>
          <a:schemeClr val="accent6">
            <a:lumMod val="7500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0010" tIns="80010" rIns="80010" bIns="80010" numCol="1" spcCol="1270" anchor="ctr" anchorCtr="0">
          <a:noAutofit/>
        </a:bodyPr>
        <a:lstStyle/>
        <a:p>
          <a:pPr lvl="0" algn="just" defTabSz="933450" rtl="0">
            <a:lnSpc>
              <a:spcPct val="90000"/>
            </a:lnSpc>
            <a:spcBef>
              <a:spcPct val="0"/>
            </a:spcBef>
            <a:spcAft>
              <a:spcPct val="35000"/>
            </a:spcAft>
          </a:pPr>
          <a:r>
            <a:rPr lang="es-ES" sz="2100" kern="1200" dirty="0" smtClean="0"/>
            <a:t>Desarrollo de recursos humanos para afrontar retos de la sociedad global del conocimiento</a:t>
          </a:r>
          <a:endParaRPr lang="es-ES" sz="2100" kern="1200" dirty="0"/>
        </a:p>
      </dsp:txBody>
      <dsp:txXfrm>
        <a:off x="1751119" y="1157199"/>
        <a:ext cx="6478480" cy="1051999"/>
      </dsp:txXfrm>
    </dsp:sp>
    <dsp:sp modelId="{CDE340C3-B99C-B742-81A7-F7A36397D609}">
      <dsp:nvSpPr>
        <dsp:cNvPr id="0" name=""/>
        <dsp:cNvSpPr/>
      </dsp:nvSpPr>
      <dsp:spPr>
        <a:xfrm>
          <a:off x="105199" y="1262399"/>
          <a:ext cx="1645920" cy="841599"/>
        </a:xfrm>
        <a:prstGeom prst="roundRect">
          <a:avLst>
            <a:gd name="adj" fmla="val 10000"/>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4000" r="-4000"/>
          </a:stretch>
        </a:blip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dsp:style>
    </dsp:sp>
    <dsp:sp modelId="{34F87B43-FA94-AF41-BC62-4F7740EDF53B}">
      <dsp:nvSpPr>
        <dsp:cNvPr id="0" name=""/>
        <dsp:cNvSpPr/>
      </dsp:nvSpPr>
      <dsp:spPr>
        <a:xfrm>
          <a:off x="0" y="2314398"/>
          <a:ext cx="8229600" cy="1051999"/>
        </a:xfrm>
        <a:prstGeom prst="roundRect">
          <a:avLst>
            <a:gd name="adj" fmla="val 10000"/>
          </a:avLst>
        </a:prstGeom>
        <a:solidFill>
          <a:schemeClr val="accent4">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0010" tIns="80010" rIns="80010" bIns="80010" numCol="1" spcCol="1270" anchor="ctr" anchorCtr="0">
          <a:noAutofit/>
        </a:bodyPr>
        <a:lstStyle/>
        <a:p>
          <a:pPr lvl="0" algn="l" defTabSz="933450" rtl="0">
            <a:lnSpc>
              <a:spcPct val="90000"/>
            </a:lnSpc>
            <a:spcBef>
              <a:spcPct val="0"/>
            </a:spcBef>
            <a:spcAft>
              <a:spcPct val="35000"/>
            </a:spcAft>
          </a:pPr>
          <a:r>
            <a:rPr lang="es-ES" sz="2100" kern="1200" dirty="0" smtClean="0"/>
            <a:t>Acceso a recursos y alianzas estratégicas</a:t>
          </a:r>
          <a:endParaRPr lang="es-ES" sz="2100" kern="1200" dirty="0"/>
        </a:p>
      </dsp:txBody>
      <dsp:txXfrm>
        <a:off x="1751119" y="2314398"/>
        <a:ext cx="6478480" cy="1051999"/>
      </dsp:txXfrm>
    </dsp:sp>
    <dsp:sp modelId="{3FC2B0BE-58C4-C842-A2EC-ADDDDB868116}">
      <dsp:nvSpPr>
        <dsp:cNvPr id="0" name=""/>
        <dsp:cNvSpPr/>
      </dsp:nvSpPr>
      <dsp:spPr>
        <a:xfrm>
          <a:off x="105199" y="2419598"/>
          <a:ext cx="1645920" cy="841599"/>
        </a:xfrm>
        <a:prstGeom prst="roundRect">
          <a:avLst>
            <a:gd name="adj" fmla="val 10000"/>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t="-7000" b="-7000"/>
          </a:stretch>
        </a:blip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dsp:style>
    </dsp:sp>
    <dsp:sp modelId="{63A7FC6D-A644-A240-80A1-ADC5EE2E59A5}">
      <dsp:nvSpPr>
        <dsp:cNvPr id="0" name=""/>
        <dsp:cNvSpPr/>
      </dsp:nvSpPr>
      <dsp:spPr>
        <a:xfrm>
          <a:off x="0" y="3471598"/>
          <a:ext cx="8229600" cy="1051999"/>
        </a:xfrm>
        <a:prstGeom prst="roundRect">
          <a:avLst>
            <a:gd name="adj" fmla="val 10000"/>
          </a:avLst>
        </a:prstGeom>
        <a:solidFill>
          <a:schemeClr val="accent5">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0010" tIns="80010" rIns="80010" bIns="80010" numCol="1" spcCol="1270" anchor="ctr" anchorCtr="0">
          <a:noAutofit/>
        </a:bodyPr>
        <a:lstStyle/>
        <a:p>
          <a:pPr lvl="0" algn="just" defTabSz="933450" rtl="0">
            <a:lnSpc>
              <a:spcPct val="90000"/>
            </a:lnSpc>
            <a:spcBef>
              <a:spcPct val="0"/>
            </a:spcBef>
            <a:spcAft>
              <a:spcPct val="35000"/>
            </a:spcAft>
          </a:pPr>
          <a:r>
            <a:rPr lang="es-ES" sz="2100" kern="1200" dirty="0" smtClean="0"/>
            <a:t>Posicionamiento de la Institución, los profesores, estudiantes, egresados y el país en un entorno internacional</a:t>
          </a:r>
          <a:endParaRPr lang="es-ES" sz="2100" kern="1200" dirty="0"/>
        </a:p>
      </dsp:txBody>
      <dsp:txXfrm>
        <a:off x="1751119" y="3471598"/>
        <a:ext cx="6478480" cy="1051999"/>
      </dsp:txXfrm>
    </dsp:sp>
    <dsp:sp modelId="{B97D3081-94C0-664E-9242-513D13173A14}">
      <dsp:nvSpPr>
        <dsp:cNvPr id="0" name=""/>
        <dsp:cNvSpPr/>
      </dsp:nvSpPr>
      <dsp:spPr>
        <a:xfrm>
          <a:off x="105199" y="3576798"/>
          <a:ext cx="1645920" cy="841599"/>
        </a:xfrm>
        <a:prstGeom prst="roundRect">
          <a:avLst>
            <a:gd name="adj" fmla="val 10000"/>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t="-46000" b="-46000"/>
          </a:stretch>
        </a:blip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dsp:style>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C3048C-ECF6-4C5B-84D7-2F1AFBD8F24E}">
      <dsp:nvSpPr>
        <dsp:cNvPr id="0" name=""/>
        <dsp:cNvSpPr/>
      </dsp:nvSpPr>
      <dsp:spPr>
        <a:xfrm>
          <a:off x="3291839" y="0"/>
          <a:ext cx="4937760" cy="1312168"/>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60" tIns="10160" rIns="10160" bIns="10160" numCol="1" spcCol="1270" anchor="t" anchorCtr="0">
          <a:noAutofit/>
        </a:bodyPr>
        <a:lstStyle/>
        <a:p>
          <a:pPr marL="171450" lvl="1" indent="-171450" algn="l" defTabSz="711200">
            <a:lnSpc>
              <a:spcPct val="90000"/>
            </a:lnSpc>
            <a:spcBef>
              <a:spcPct val="0"/>
            </a:spcBef>
            <a:spcAft>
              <a:spcPct val="15000"/>
            </a:spcAft>
            <a:buChar char="••"/>
          </a:pPr>
          <a:r>
            <a:rPr lang="es-MX" sz="1600" kern="1200" dirty="0" smtClean="0"/>
            <a:t>En 2003 50% de las IES afirmaban tener algún tipo de PLAN relacionado con internacionalización. En 2014 cerca del 90% afirman tener documentos relativos a su proceso e internacionalización</a:t>
          </a:r>
          <a:endParaRPr lang="es-MX" sz="1600" kern="1200" dirty="0"/>
        </a:p>
      </dsp:txBody>
      <dsp:txXfrm>
        <a:off x="3291839" y="164021"/>
        <a:ext cx="4445697" cy="984126"/>
      </dsp:txXfrm>
    </dsp:sp>
    <dsp:sp modelId="{A0960390-EC34-4174-9F56-F774FE574B42}">
      <dsp:nvSpPr>
        <dsp:cNvPr id="0" name=""/>
        <dsp:cNvSpPr/>
      </dsp:nvSpPr>
      <dsp:spPr>
        <a:xfrm>
          <a:off x="0" y="0"/>
          <a:ext cx="3291840" cy="131216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47625" rIns="95250" bIns="47625" numCol="1" spcCol="1270" anchor="ctr" anchorCtr="0">
          <a:noAutofit/>
        </a:bodyPr>
        <a:lstStyle/>
        <a:p>
          <a:pPr lvl="0" algn="ctr" defTabSz="1111250">
            <a:lnSpc>
              <a:spcPct val="90000"/>
            </a:lnSpc>
            <a:spcBef>
              <a:spcPct val="0"/>
            </a:spcBef>
            <a:spcAft>
              <a:spcPct val="35000"/>
            </a:spcAft>
          </a:pPr>
          <a:r>
            <a:rPr lang="es-MX" sz="2500" kern="1200" dirty="0" smtClean="0"/>
            <a:t>Políticas Internacionalización</a:t>
          </a:r>
          <a:endParaRPr lang="es-MX" sz="2500" kern="1200" dirty="0"/>
        </a:p>
      </dsp:txBody>
      <dsp:txXfrm>
        <a:off x="64055" y="64055"/>
        <a:ext cx="3163730" cy="1184058"/>
      </dsp:txXfrm>
    </dsp:sp>
    <dsp:sp modelId="{79DF97A4-C0A8-418F-B9DA-9C34B460A8F0}">
      <dsp:nvSpPr>
        <dsp:cNvPr id="0" name=""/>
        <dsp:cNvSpPr/>
      </dsp:nvSpPr>
      <dsp:spPr>
        <a:xfrm>
          <a:off x="3291839" y="1443384"/>
          <a:ext cx="4937760" cy="1312168"/>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60" tIns="10160" rIns="10160" bIns="10160" numCol="1" spcCol="1270" anchor="t" anchorCtr="0">
          <a:noAutofit/>
        </a:bodyPr>
        <a:lstStyle/>
        <a:p>
          <a:pPr marL="171450" lvl="1" indent="-171450" algn="l" defTabSz="711200">
            <a:lnSpc>
              <a:spcPct val="90000"/>
            </a:lnSpc>
            <a:spcBef>
              <a:spcPct val="0"/>
            </a:spcBef>
            <a:spcAft>
              <a:spcPct val="15000"/>
            </a:spcAft>
            <a:buChar char="••"/>
          </a:pPr>
          <a:r>
            <a:rPr lang="es-MX" sz="1600" kern="1200" dirty="0" smtClean="0"/>
            <a:t>El 73 % de las IES cuenta actualmente con una unidad administrativa orientada la administración y gestión de la internacionalización</a:t>
          </a:r>
          <a:endParaRPr lang="es-MX" sz="1600" kern="1200" dirty="0"/>
        </a:p>
      </dsp:txBody>
      <dsp:txXfrm>
        <a:off x="3291839" y="1607405"/>
        <a:ext cx="4445697" cy="984126"/>
      </dsp:txXfrm>
    </dsp:sp>
    <dsp:sp modelId="{B2D9A373-4AEB-4F90-8590-021C8ED82E4A}">
      <dsp:nvSpPr>
        <dsp:cNvPr id="0" name=""/>
        <dsp:cNvSpPr/>
      </dsp:nvSpPr>
      <dsp:spPr>
        <a:xfrm>
          <a:off x="0" y="1443384"/>
          <a:ext cx="3291840" cy="131216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47625" rIns="95250" bIns="47625" numCol="1" spcCol="1270" anchor="ctr" anchorCtr="0">
          <a:noAutofit/>
        </a:bodyPr>
        <a:lstStyle/>
        <a:p>
          <a:pPr lvl="0" algn="ctr" defTabSz="1111250">
            <a:lnSpc>
              <a:spcPct val="90000"/>
            </a:lnSpc>
            <a:spcBef>
              <a:spcPct val="0"/>
            </a:spcBef>
            <a:spcAft>
              <a:spcPct val="35000"/>
            </a:spcAft>
          </a:pPr>
          <a:r>
            <a:rPr lang="es-MX" sz="2500" kern="1200" dirty="0" smtClean="0"/>
            <a:t>Unidades Administrativas para la gestión Internacional</a:t>
          </a:r>
          <a:endParaRPr lang="es-MX" sz="2500" kern="1200" dirty="0"/>
        </a:p>
      </dsp:txBody>
      <dsp:txXfrm>
        <a:off x="64055" y="1507439"/>
        <a:ext cx="3163730" cy="1184058"/>
      </dsp:txXfrm>
    </dsp:sp>
    <dsp:sp modelId="{D5ADB4B0-D0E6-438E-8556-F5A2F8FC1C6C}">
      <dsp:nvSpPr>
        <dsp:cNvPr id="0" name=""/>
        <dsp:cNvSpPr/>
      </dsp:nvSpPr>
      <dsp:spPr>
        <a:xfrm>
          <a:off x="3291839" y="2886769"/>
          <a:ext cx="4937760" cy="1312168"/>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60" tIns="10160" rIns="10160" bIns="10160" numCol="1" spcCol="1270" anchor="t" anchorCtr="0">
          <a:noAutofit/>
        </a:bodyPr>
        <a:lstStyle/>
        <a:p>
          <a:pPr marL="171450" lvl="1" indent="-171450" algn="l" defTabSz="711200">
            <a:lnSpc>
              <a:spcPct val="90000"/>
            </a:lnSpc>
            <a:spcBef>
              <a:spcPct val="0"/>
            </a:spcBef>
            <a:spcAft>
              <a:spcPct val="15000"/>
            </a:spcAft>
            <a:buChar char="••"/>
          </a:pPr>
          <a:r>
            <a:rPr lang="es-MX" sz="1600" kern="1200" dirty="0" smtClean="0"/>
            <a:t> 0.73 % de los estudiantes han tenido algún tipo de movilidad. (Promedio países OCDE ES 6.1%)</a:t>
          </a:r>
          <a:endParaRPr lang="es-MX" sz="1600" kern="1200" dirty="0"/>
        </a:p>
        <a:p>
          <a:pPr marL="171450" lvl="1" indent="-171450" algn="l" defTabSz="711200">
            <a:lnSpc>
              <a:spcPct val="90000"/>
            </a:lnSpc>
            <a:spcBef>
              <a:spcPct val="0"/>
            </a:spcBef>
            <a:spcAft>
              <a:spcPct val="15000"/>
            </a:spcAft>
            <a:buChar char="••"/>
          </a:pPr>
          <a:r>
            <a:rPr lang="es-MX" sz="1600" kern="1200" dirty="0" smtClean="0"/>
            <a:t>5.6% de los docentes ha tenido algún tipo de movilidad</a:t>
          </a:r>
          <a:endParaRPr lang="es-MX" sz="1600" kern="1200" dirty="0"/>
        </a:p>
      </dsp:txBody>
      <dsp:txXfrm>
        <a:off x="3291839" y="3050790"/>
        <a:ext cx="4445697" cy="984126"/>
      </dsp:txXfrm>
    </dsp:sp>
    <dsp:sp modelId="{C64C7A18-3047-447A-BE2D-5461A5C15E69}">
      <dsp:nvSpPr>
        <dsp:cNvPr id="0" name=""/>
        <dsp:cNvSpPr/>
      </dsp:nvSpPr>
      <dsp:spPr>
        <a:xfrm>
          <a:off x="0" y="2886769"/>
          <a:ext cx="3291840" cy="131216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47625" rIns="95250" bIns="47625" numCol="1" spcCol="1270" anchor="ctr" anchorCtr="0">
          <a:noAutofit/>
        </a:bodyPr>
        <a:lstStyle/>
        <a:p>
          <a:pPr lvl="0" algn="ctr" defTabSz="1111250">
            <a:lnSpc>
              <a:spcPct val="90000"/>
            </a:lnSpc>
            <a:spcBef>
              <a:spcPct val="0"/>
            </a:spcBef>
            <a:spcAft>
              <a:spcPct val="35000"/>
            </a:spcAft>
          </a:pPr>
          <a:r>
            <a:rPr lang="es-MX" sz="2500" kern="1200" dirty="0" smtClean="0"/>
            <a:t>Movilidad</a:t>
          </a:r>
          <a:endParaRPr lang="es-MX" sz="2500" kern="1200" dirty="0"/>
        </a:p>
      </dsp:txBody>
      <dsp:txXfrm>
        <a:off x="64055" y="2950824"/>
        <a:ext cx="3163730" cy="1184058"/>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611EDE-3A16-424B-A32E-70E75403030A}">
      <dsp:nvSpPr>
        <dsp:cNvPr id="0" name=""/>
        <dsp:cNvSpPr/>
      </dsp:nvSpPr>
      <dsp:spPr>
        <a:xfrm>
          <a:off x="0" y="7148"/>
          <a:ext cx="8229600" cy="76752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a:lnSpc>
              <a:spcPct val="90000"/>
            </a:lnSpc>
            <a:spcBef>
              <a:spcPct val="0"/>
            </a:spcBef>
            <a:spcAft>
              <a:spcPct val="35000"/>
            </a:spcAft>
          </a:pPr>
          <a:r>
            <a:rPr lang="es-MX" sz="3200" kern="1200" dirty="0" smtClean="0"/>
            <a:t>Sello de calidad transfronterizo</a:t>
          </a:r>
          <a:endParaRPr lang="es-MX" sz="3200" kern="1200" dirty="0"/>
        </a:p>
      </dsp:txBody>
      <dsp:txXfrm>
        <a:off x="37467" y="44615"/>
        <a:ext cx="8154666" cy="692586"/>
      </dsp:txXfrm>
    </dsp:sp>
    <dsp:sp modelId="{69706166-031B-4EDC-85C0-79CFEC93957A}">
      <dsp:nvSpPr>
        <dsp:cNvPr id="0" name=""/>
        <dsp:cNvSpPr/>
      </dsp:nvSpPr>
      <dsp:spPr>
        <a:xfrm>
          <a:off x="0" y="774668"/>
          <a:ext cx="8229600" cy="1490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1290" tIns="40640" rIns="227584" bIns="40640" numCol="1" spcCol="1270" anchor="t" anchorCtr="0">
          <a:noAutofit/>
        </a:bodyPr>
        <a:lstStyle/>
        <a:p>
          <a:pPr marL="228600" lvl="1" indent="-228600" algn="l" defTabSz="1111250">
            <a:lnSpc>
              <a:spcPct val="90000"/>
            </a:lnSpc>
            <a:spcBef>
              <a:spcPct val="0"/>
            </a:spcBef>
            <a:spcAft>
              <a:spcPct val="20000"/>
            </a:spcAft>
            <a:buChar char="••"/>
          </a:pPr>
          <a:r>
            <a:rPr lang="es-MX" sz="2500" kern="1200" dirty="0" smtClean="0"/>
            <a:t>Contar con una acreditación nacional emitida por un organismo internacionalmente reconocido, representa una ventaja importante frente a otros programas de similar naturaleza.</a:t>
          </a:r>
          <a:endParaRPr lang="es-MX" sz="2500" kern="1200" dirty="0"/>
        </a:p>
      </dsp:txBody>
      <dsp:txXfrm>
        <a:off x="0" y="774668"/>
        <a:ext cx="8229600" cy="1490400"/>
      </dsp:txXfrm>
    </dsp:sp>
    <dsp:sp modelId="{7848A219-A878-4F19-85D6-88DA7F77AF7C}">
      <dsp:nvSpPr>
        <dsp:cNvPr id="0" name=""/>
        <dsp:cNvSpPr/>
      </dsp:nvSpPr>
      <dsp:spPr>
        <a:xfrm>
          <a:off x="0" y="2265069"/>
          <a:ext cx="8229600" cy="76752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a:lnSpc>
              <a:spcPct val="90000"/>
            </a:lnSpc>
            <a:spcBef>
              <a:spcPct val="0"/>
            </a:spcBef>
            <a:spcAft>
              <a:spcPct val="35000"/>
            </a:spcAft>
          </a:pPr>
          <a:r>
            <a:rPr lang="es-MX" sz="3200" kern="1200" dirty="0" smtClean="0"/>
            <a:t>Calidad de la internacionalización</a:t>
          </a:r>
          <a:endParaRPr lang="es-MX" sz="3200" kern="1200" dirty="0"/>
        </a:p>
      </dsp:txBody>
      <dsp:txXfrm>
        <a:off x="37467" y="2302536"/>
        <a:ext cx="8154666" cy="692586"/>
      </dsp:txXfrm>
    </dsp:sp>
    <dsp:sp modelId="{CF0DB3E8-260C-4653-9B8A-DDF3F2204A8F}">
      <dsp:nvSpPr>
        <dsp:cNvPr id="0" name=""/>
        <dsp:cNvSpPr/>
      </dsp:nvSpPr>
      <dsp:spPr>
        <a:xfrm>
          <a:off x="0" y="3032589"/>
          <a:ext cx="8229600" cy="11592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1290" tIns="40640" rIns="227584" bIns="40640" numCol="1" spcCol="1270" anchor="t" anchorCtr="0">
          <a:noAutofit/>
        </a:bodyPr>
        <a:lstStyle/>
        <a:p>
          <a:pPr marL="228600" lvl="1" indent="-228600" algn="l" defTabSz="1111250">
            <a:lnSpc>
              <a:spcPct val="90000"/>
            </a:lnSpc>
            <a:spcBef>
              <a:spcPct val="0"/>
            </a:spcBef>
            <a:spcAft>
              <a:spcPct val="20000"/>
            </a:spcAft>
            <a:buChar char="••"/>
          </a:pPr>
          <a:r>
            <a:rPr lang="es-MX" sz="2500" kern="1200" dirty="0" smtClean="0"/>
            <a:t>Herramienta para validar, en un marco de referencia nacional, las actividades internacionales desarrolladas por IES y programas(</a:t>
          </a:r>
          <a:r>
            <a:rPr lang="es-MX" sz="2500" kern="1200" dirty="0" err="1" smtClean="0"/>
            <a:t>Woodhouse</a:t>
          </a:r>
          <a:r>
            <a:rPr lang="es-MX" sz="2500" kern="1200" dirty="0" smtClean="0"/>
            <a:t>, 2004).</a:t>
          </a:r>
          <a:endParaRPr lang="es-MX" sz="2500" kern="1200" dirty="0"/>
        </a:p>
      </dsp:txBody>
      <dsp:txXfrm>
        <a:off x="0" y="3032589"/>
        <a:ext cx="8229600" cy="1159200"/>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07CEDE-2DAC-C544-9B80-4464E9BEDD3D}">
      <dsp:nvSpPr>
        <dsp:cNvPr id="0" name=""/>
        <dsp:cNvSpPr/>
      </dsp:nvSpPr>
      <dsp:spPr>
        <a:xfrm>
          <a:off x="3158017" y="2581675"/>
          <a:ext cx="2116764" cy="2116764"/>
        </a:xfrm>
        <a:prstGeom prst="ellipse">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s-ES" sz="1800" kern="1200" dirty="0" smtClean="0"/>
            <a:t>INSERCIÓN CONTEXTOS ACADÉMICOS </a:t>
          </a:r>
        </a:p>
        <a:p>
          <a:pPr lvl="0" algn="ctr" defTabSz="800100">
            <a:lnSpc>
              <a:spcPct val="90000"/>
            </a:lnSpc>
            <a:spcBef>
              <a:spcPct val="0"/>
            </a:spcBef>
            <a:spcAft>
              <a:spcPct val="35000"/>
            </a:spcAft>
          </a:pPr>
          <a:r>
            <a:rPr lang="es-ES" sz="1800" kern="1200" dirty="0" smtClean="0"/>
            <a:t>N E I</a:t>
          </a:r>
          <a:endParaRPr lang="es-ES" sz="1800" kern="1200" dirty="0"/>
        </a:p>
      </dsp:txBody>
      <dsp:txXfrm>
        <a:off x="3468010" y="2891668"/>
        <a:ext cx="1496778" cy="1496778"/>
      </dsp:txXfrm>
    </dsp:sp>
    <dsp:sp modelId="{246A7719-C0DC-A44C-A5CA-CF87210FB37D}">
      <dsp:nvSpPr>
        <dsp:cNvPr id="0" name=""/>
        <dsp:cNvSpPr/>
      </dsp:nvSpPr>
      <dsp:spPr>
        <a:xfrm>
          <a:off x="5392769" y="3338418"/>
          <a:ext cx="2027229" cy="603277"/>
        </a:xfrm>
        <a:prstGeom prst="leftArrow">
          <a:avLst>
            <a:gd name="adj1" fmla="val 60000"/>
            <a:gd name="adj2" fmla="val 50000"/>
          </a:avLst>
        </a:prstGeom>
        <a:solidFill>
          <a:schemeClr val="accent2">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sp>
    <dsp:sp modelId="{BB914099-C651-FF42-AA4A-5AC39CD7AF63}">
      <dsp:nvSpPr>
        <dsp:cNvPr id="0" name=""/>
        <dsp:cNvSpPr/>
      </dsp:nvSpPr>
      <dsp:spPr>
        <a:xfrm>
          <a:off x="6679131" y="3047363"/>
          <a:ext cx="1481735" cy="1185388"/>
        </a:xfrm>
        <a:prstGeom prst="roundRect">
          <a:avLst>
            <a:gd name="adj" fmla="val 10000"/>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9050" tIns="19050" rIns="19050" bIns="19050" numCol="1" spcCol="1270" anchor="ctr" anchorCtr="0">
          <a:noAutofit/>
        </a:bodyPr>
        <a:lstStyle/>
        <a:p>
          <a:pPr lvl="0" algn="ctr" defTabSz="444500">
            <a:lnSpc>
              <a:spcPct val="90000"/>
            </a:lnSpc>
            <a:spcBef>
              <a:spcPct val="0"/>
            </a:spcBef>
            <a:spcAft>
              <a:spcPct val="35000"/>
            </a:spcAft>
          </a:pPr>
          <a:r>
            <a:rPr lang="es-ES" sz="1000" kern="1200" dirty="0" smtClean="0"/>
            <a:t>INCIDENCIA E IMPACTO</a:t>
          </a:r>
          <a:endParaRPr lang="es-ES" sz="1000" kern="1200" dirty="0"/>
        </a:p>
      </dsp:txBody>
      <dsp:txXfrm>
        <a:off x="6713850" y="3082082"/>
        <a:ext cx="1412297" cy="1115950"/>
      </dsp:txXfrm>
    </dsp:sp>
    <dsp:sp modelId="{21BC4397-01D7-8445-B5C0-D7298D2B9C22}">
      <dsp:nvSpPr>
        <dsp:cNvPr id="0" name=""/>
        <dsp:cNvSpPr/>
      </dsp:nvSpPr>
      <dsp:spPr>
        <a:xfrm rot="19440000">
          <a:off x="4974519" y="2051178"/>
          <a:ext cx="2027229" cy="603277"/>
        </a:xfrm>
        <a:prstGeom prst="leftArrow">
          <a:avLst>
            <a:gd name="adj1" fmla="val 60000"/>
            <a:gd name="adj2" fmla="val 50000"/>
          </a:avLst>
        </a:prstGeom>
        <a:solidFill>
          <a:schemeClr val="accent3">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sp>
    <dsp:sp modelId="{398784F7-C745-FB43-BF91-411305604C32}">
      <dsp:nvSpPr>
        <dsp:cNvPr id="0" name=""/>
        <dsp:cNvSpPr/>
      </dsp:nvSpPr>
      <dsp:spPr>
        <a:xfrm>
          <a:off x="6067298" y="1164335"/>
          <a:ext cx="1481735" cy="1185388"/>
        </a:xfrm>
        <a:prstGeom prst="roundRect">
          <a:avLst>
            <a:gd name="adj" fmla="val 10000"/>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9050" tIns="19050" rIns="19050" bIns="19050" numCol="1" spcCol="1270" anchor="ctr" anchorCtr="0">
          <a:noAutofit/>
        </a:bodyPr>
        <a:lstStyle/>
        <a:p>
          <a:pPr lvl="0" algn="ctr" defTabSz="444500">
            <a:lnSpc>
              <a:spcPct val="90000"/>
            </a:lnSpc>
            <a:spcBef>
              <a:spcPct val="0"/>
            </a:spcBef>
            <a:spcAft>
              <a:spcPct val="35000"/>
            </a:spcAft>
          </a:pPr>
          <a:r>
            <a:rPr lang="es-ES" sz="1000" kern="1200" dirty="0" smtClean="0"/>
            <a:t>CRRÍCULOS: REFERENTES EXTERNOS Y COMPARABILIDAD</a:t>
          </a:r>
          <a:endParaRPr lang="es-ES" sz="1000" kern="1200" dirty="0"/>
        </a:p>
      </dsp:txBody>
      <dsp:txXfrm>
        <a:off x="6102017" y="1199054"/>
        <a:ext cx="1412297" cy="1115950"/>
      </dsp:txXfrm>
    </dsp:sp>
    <dsp:sp modelId="{D68F2624-A236-3348-ABED-8C42C3E9783B}">
      <dsp:nvSpPr>
        <dsp:cNvPr id="0" name=""/>
        <dsp:cNvSpPr/>
      </dsp:nvSpPr>
      <dsp:spPr>
        <a:xfrm rot="17280000">
          <a:off x="3879527" y="1255620"/>
          <a:ext cx="2027229" cy="603277"/>
        </a:xfrm>
        <a:prstGeom prst="leftArrow">
          <a:avLst>
            <a:gd name="adj1" fmla="val 60000"/>
            <a:gd name="adj2" fmla="val 50000"/>
          </a:avLst>
        </a:prstGeom>
        <a:solidFill>
          <a:schemeClr val="accent4">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sp>
    <dsp:sp modelId="{AC107D44-7C7D-274F-9862-B9F631C8BBB8}">
      <dsp:nvSpPr>
        <dsp:cNvPr id="0" name=""/>
        <dsp:cNvSpPr/>
      </dsp:nvSpPr>
      <dsp:spPr>
        <a:xfrm>
          <a:off x="4465498" y="559"/>
          <a:ext cx="1481735" cy="1185388"/>
        </a:xfrm>
        <a:prstGeom prst="roundRect">
          <a:avLst>
            <a:gd name="adj" fmla="val 10000"/>
          </a:avLst>
        </a:prstGeom>
        <a:solidFill>
          <a:schemeClr val="accent4">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9050" tIns="19050" rIns="19050" bIns="19050" numCol="1" spcCol="1270" anchor="ctr" anchorCtr="0">
          <a:noAutofit/>
        </a:bodyPr>
        <a:lstStyle/>
        <a:p>
          <a:pPr lvl="0" algn="ctr" defTabSz="444500">
            <a:lnSpc>
              <a:spcPct val="90000"/>
            </a:lnSpc>
            <a:spcBef>
              <a:spcPct val="0"/>
            </a:spcBef>
            <a:spcAft>
              <a:spcPct val="35000"/>
            </a:spcAft>
          </a:pPr>
          <a:r>
            <a:rPr lang="es-ES" sz="1000" kern="1200" dirty="0" smtClean="0"/>
            <a:t>DOBLE TITULACIÓN</a:t>
          </a:r>
          <a:endParaRPr lang="es-ES" sz="1000" kern="1200" dirty="0"/>
        </a:p>
      </dsp:txBody>
      <dsp:txXfrm>
        <a:off x="4500217" y="35278"/>
        <a:ext cx="1412297" cy="1115950"/>
      </dsp:txXfrm>
    </dsp:sp>
    <dsp:sp modelId="{AE4172E3-2576-6D40-A55E-8DCF730A6A26}">
      <dsp:nvSpPr>
        <dsp:cNvPr id="0" name=""/>
        <dsp:cNvSpPr/>
      </dsp:nvSpPr>
      <dsp:spPr>
        <a:xfrm rot="15120000">
          <a:off x="2526042" y="1255620"/>
          <a:ext cx="2027229" cy="603277"/>
        </a:xfrm>
        <a:prstGeom prst="leftArrow">
          <a:avLst>
            <a:gd name="adj1" fmla="val 60000"/>
            <a:gd name="adj2" fmla="val 50000"/>
          </a:avLst>
        </a:prstGeom>
        <a:solidFill>
          <a:schemeClr val="accent5">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sp>
    <dsp:sp modelId="{3BCF21EC-225B-4645-B849-9617935F16C9}">
      <dsp:nvSpPr>
        <dsp:cNvPr id="0" name=""/>
        <dsp:cNvSpPr/>
      </dsp:nvSpPr>
      <dsp:spPr>
        <a:xfrm>
          <a:off x="2485565" y="559"/>
          <a:ext cx="1481735" cy="1185388"/>
        </a:xfrm>
        <a:prstGeom prst="roundRect">
          <a:avLst>
            <a:gd name="adj" fmla="val 10000"/>
          </a:avLst>
        </a:prstGeom>
        <a:solidFill>
          <a:schemeClr val="accent5">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9050" tIns="19050" rIns="19050" bIns="19050" numCol="1" spcCol="1270" anchor="ctr" anchorCtr="0">
          <a:noAutofit/>
        </a:bodyPr>
        <a:lstStyle/>
        <a:p>
          <a:pPr lvl="0" algn="ctr" defTabSz="444500">
            <a:lnSpc>
              <a:spcPct val="90000"/>
            </a:lnSpc>
            <a:spcBef>
              <a:spcPct val="0"/>
            </a:spcBef>
            <a:spcAft>
              <a:spcPct val="35000"/>
            </a:spcAft>
          </a:pPr>
          <a:r>
            <a:rPr lang="es-ES" sz="1000" kern="1200" dirty="0" smtClean="0"/>
            <a:t>PARTICIPACIÓN EN REDES CON PRODUCTOS</a:t>
          </a:r>
          <a:endParaRPr lang="es-ES" sz="1000" kern="1200" dirty="0"/>
        </a:p>
      </dsp:txBody>
      <dsp:txXfrm>
        <a:off x="2520284" y="35278"/>
        <a:ext cx="1412297" cy="1115950"/>
      </dsp:txXfrm>
    </dsp:sp>
    <dsp:sp modelId="{083C716B-8C62-9E41-BAB6-1FE33C5ACC42}">
      <dsp:nvSpPr>
        <dsp:cNvPr id="0" name=""/>
        <dsp:cNvSpPr/>
      </dsp:nvSpPr>
      <dsp:spPr>
        <a:xfrm rot="12960000">
          <a:off x="1431050" y="2051178"/>
          <a:ext cx="2027229" cy="603277"/>
        </a:xfrm>
        <a:prstGeom prst="leftArrow">
          <a:avLst>
            <a:gd name="adj1" fmla="val 60000"/>
            <a:gd name="adj2" fmla="val 50000"/>
          </a:avLst>
        </a:prstGeom>
        <a:solidFill>
          <a:schemeClr val="accent6">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sp>
    <dsp:sp modelId="{178E72A4-CDD3-A043-B5C0-9392C9FFD74A}">
      <dsp:nvSpPr>
        <dsp:cNvPr id="0" name=""/>
        <dsp:cNvSpPr/>
      </dsp:nvSpPr>
      <dsp:spPr>
        <a:xfrm>
          <a:off x="883766" y="1164335"/>
          <a:ext cx="1481735" cy="1185388"/>
        </a:xfrm>
        <a:prstGeom prst="roundRect">
          <a:avLst>
            <a:gd name="adj" fmla="val 10000"/>
          </a:avLst>
        </a:prstGeom>
        <a:solidFill>
          <a:schemeClr val="accent6">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9050" tIns="19050" rIns="19050" bIns="19050" numCol="1" spcCol="1270" anchor="ctr" anchorCtr="0">
          <a:noAutofit/>
        </a:bodyPr>
        <a:lstStyle/>
        <a:p>
          <a:pPr lvl="0" algn="ctr" defTabSz="444500">
            <a:lnSpc>
              <a:spcPct val="90000"/>
            </a:lnSpc>
            <a:spcBef>
              <a:spcPct val="0"/>
            </a:spcBef>
            <a:spcAft>
              <a:spcPct val="35000"/>
            </a:spcAft>
          </a:pPr>
          <a:r>
            <a:rPr lang="es-ES" sz="1000" kern="1200" dirty="0" smtClean="0"/>
            <a:t>CONVENIOS DE COOPERACIÓN Y PRODUCTOS</a:t>
          </a:r>
          <a:endParaRPr lang="es-ES" sz="1000" kern="1200" dirty="0"/>
        </a:p>
      </dsp:txBody>
      <dsp:txXfrm>
        <a:off x="918485" y="1199054"/>
        <a:ext cx="1412297" cy="1115950"/>
      </dsp:txXfrm>
    </dsp:sp>
    <dsp:sp modelId="{72457CBC-3A52-994C-A8DC-3369C494F1E3}">
      <dsp:nvSpPr>
        <dsp:cNvPr id="0" name=""/>
        <dsp:cNvSpPr/>
      </dsp:nvSpPr>
      <dsp:spPr>
        <a:xfrm rot="10800000">
          <a:off x="1012800" y="3338418"/>
          <a:ext cx="2027229" cy="603277"/>
        </a:xfrm>
        <a:prstGeom prst="leftArrow">
          <a:avLst>
            <a:gd name="adj1" fmla="val 60000"/>
            <a:gd name="adj2" fmla="val 50000"/>
          </a:avLst>
        </a:prstGeom>
        <a:solidFill>
          <a:schemeClr val="accent2">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sp>
    <dsp:sp modelId="{42A48599-44DA-784B-9034-B44194CD1161}">
      <dsp:nvSpPr>
        <dsp:cNvPr id="0" name=""/>
        <dsp:cNvSpPr/>
      </dsp:nvSpPr>
      <dsp:spPr>
        <a:xfrm>
          <a:off x="271933" y="3047363"/>
          <a:ext cx="1481735" cy="1185388"/>
        </a:xfrm>
        <a:prstGeom prst="roundRect">
          <a:avLst>
            <a:gd name="adj" fmla="val 10000"/>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9050" tIns="19050" rIns="19050" bIns="19050" numCol="1" spcCol="1270" anchor="ctr" anchorCtr="0">
          <a:noAutofit/>
        </a:bodyPr>
        <a:lstStyle/>
        <a:p>
          <a:pPr lvl="0" algn="ctr" defTabSz="444500">
            <a:lnSpc>
              <a:spcPct val="90000"/>
            </a:lnSpc>
            <a:spcBef>
              <a:spcPct val="0"/>
            </a:spcBef>
            <a:spcAft>
              <a:spcPct val="35000"/>
            </a:spcAft>
          </a:pPr>
          <a:r>
            <a:rPr lang="es-ES" sz="1000" kern="1200" dirty="0" smtClean="0"/>
            <a:t>POLÍTICAS E INVERSIÓN EN INTERNACIONALIZACIÓN</a:t>
          </a:r>
          <a:endParaRPr lang="es-ES" sz="1000" kern="1200" dirty="0"/>
        </a:p>
      </dsp:txBody>
      <dsp:txXfrm>
        <a:off x="306652" y="3082082"/>
        <a:ext cx="1412297" cy="1115950"/>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C3B326-FB20-FC45-BE83-335662C6A78D}">
      <dsp:nvSpPr>
        <dsp:cNvPr id="0" name=""/>
        <dsp:cNvSpPr/>
      </dsp:nvSpPr>
      <dsp:spPr>
        <a:xfrm rot="5400000">
          <a:off x="2264375" y="2993119"/>
          <a:ext cx="1614978" cy="1895371"/>
        </a:xfrm>
        <a:prstGeom prst="bentUpArrow">
          <a:avLst>
            <a:gd name="adj1" fmla="val 32840"/>
            <a:gd name="adj2" fmla="val 25000"/>
            <a:gd name="adj3" fmla="val 35780"/>
          </a:avLst>
        </a:prstGeom>
        <a:solidFill>
          <a:schemeClr val="accent6">
            <a:lumMod val="7500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dsp:style>
    </dsp:sp>
    <dsp:sp modelId="{9CC515EB-BAAE-364E-B79B-26D824FF011A}">
      <dsp:nvSpPr>
        <dsp:cNvPr id="0" name=""/>
        <dsp:cNvSpPr/>
      </dsp:nvSpPr>
      <dsp:spPr>
        <a:xfrm>
          <a:off x="0" y="97003"/>
          <a:ext cx="6002696" cy="2539202"/>
        </a:xfrm>
        <a:prstGeom prst="roundRect">
          <a:avLst>
            <a:gd name="adj" fmla="val 16670"/>
          </a:avLst>
        </a:prstGeom>
        <a:solidFill>
          <a:schemeClr val="accent2">
            <a:lumMod val="7500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es-ES" sz="1800" kern="1200" dirty="0" smtClean="0"/>
            <a:t>-  </a:t>
          </a:r>
        </a:p>
        <a:p>
          <a:pPr lvl="0" algn="l" defTabSz="800100" rtl="0">
            <a:lnSpc>
              <a:spcPct val="90000"/>
            </a:lnSpc>
            <a:spcBef>
              <a:spcPct val="0"/>
            </a:spcBef>
            <a:spcAft>
              <a:spcPct val="35000"/>
            </a:spcAft>
          </a:pPr>
          <a:r>
            <a:rPr lang="es-ES" sz="1800" kern="1200" dirty="0" smtClean="0"/>
            <a:t>- Integración de la dimensión  internacional en la estructura curricular y diseño de asignaturas</a:t>
          </a:r>
        </a:p>
        <a:p>
          <a:pPr lvl="0" algn="l" defTabSz="800100" rtl="0">
            <a:lnSpc>
              <a:spcPct val="90000"/>
            </a:lnSpc>
            <a:spcBef>
              <a:spcPct val="0"/>
            </a:spcBef>
            <a:spcAft>
              <a:spcPct val="35000"/>
            </a:spcAft>
          </a:pPr>
          <a:r>
            <a:rPr lang="es-ES" sz="1800" kern="1200" dirty="0" smtClean="0"/>
            <a:t>- Perfil internacional de los docentes</a:t>
          </a:r>
        </a:p>
        <a:p>
          <a:pPr lvl="0" algn="l" defTabSz="800100" rtl="0">
            <a:lnSpc>
              <a:spcPct val="90000"/>
            </a:lnSpc>
            <a:spcBef>
              <a:spcPct val="0"/>
            </a:spcBef>
            <a:spcAft>
              <a:spcPct val="35000"/>
            </a:spcAft>
          </a:pPr>
          <a:r>
            <a:rPr lang="es-ES" sz="1800" kern="1200" dirty="0" smtClean="0"/>
            <a:t>- Vinculación académicos extranjeros</a:t>
          </a:r>
        </a:p>
        <a:p>
          <a:pPr lvl="0" algn="l" defTabSz="800100" rtl="0">
            <a:lnSpc>
              <a:spcPct val="90000"/>
            </a:lnSpc>
            <a:spcBef>
              <a:spcPct val="0"/>
            </a:spcBef>
            <a:spcAft>
              <a:spcPct val="35000"/>
            </a:spcAft>
          </a:pPr>
          <a:r>
            <a:rPr lang="es-ES" sz="1800" kern="1200" dirty="0" smtClean="0"/>
            <a:t>- Flexibilización curricular</a:t>
          </a:r>
        </a:p>
        <a:p>
          <a:pPr lvl="0" algn="l" defTabSz="800100" rtl="0">
            <a:lnSpc>
              <a:spcPct val="90000"/>
            </a:lnSpc>
            <a:spcBef>
              <a:spcPct val="0"/>
            </a:spcBef>
            <a:spcAft>
              <a:spcPct val="35000"/>
            </a:spcAft>
          </a:pPr>
          <a:r>
            <a:rPr lang="es-ES" sz="1800" kern="1200" dirty="0" smtClean="0"/>
            <a:t>- Aprendizaje de otras lenguas</a:t>
          </a:r>
        </a:p>
        <a:p>
          <a:pPr lvl="0" algn="l" defTabSz="800100" rtl="0">
            <a:lnSpc>
              <a:spcPct val="90000"/>
            </a:lnSpc>
            <a:spcBef>
              <a:spcPct val="0"/>
            </a:spcBef>
            <a:spcAft>
              <a:spcPct val="35000"/>
            </a:spcAft>
          </a:pPr>
          <a:r>
            <a:rPr lang="es-ES" sz="1800" kern="1200" dirty="0" smtClean="0"/>
            <a:t>-Fuentes bibliográficas y materiales en otros idiomas</a:t>
          </a:r>
        </a:p>
        <a:p>
          <a:pPr lvl="0" algn="l" defTabSz="800100" rtl="0">
            <a:lnSpc>
              <a:spcPct val="90000"/>
            </a:lnSpc>
            <a:spcBef>
              <a:spcPct val="0"/>
            </a:spcBef>
            <a:spcAft>
              <a:spcPct val="35000"/>
            </a:spcAft>
          </a:pPr>
          <a:endParaRPr lang="es-ES" sz="1800" kern="1200" dirty="0"/>
        </a:p>
      </dsp:txBody>
      <dsp:txXfrm>
        <a:off x="123976" y="220979"/>
        <a:ext cx="5754744" cy="2291250"/>
      </dsp:txXfrm>
    </dsp:sp>
    <dsp:sp modelId="{C73CCFBB-A749-D24B-9A4B-299D9E334563}">
      <dsp:nvSpPr>
        <dsp:cNvPr id="0" name=""/>
        <dsp:cNvSpPr/>
      </dsp:nvSpPr>
      <dsp:spPr>
        <a:xfrm>
          <a:off x="4937619" y="418150"/>
          <a:ext cx="2489146" cy="1936219"/>
        </a:xfrm>
        <a:prstGeom prst="rect">
          <a:avLst/>
        </a:prstGeom>
        <a:noFill/>
        <a:ln>
          <a:noFill/>
        </a:ln>
        <a:effectLst/>
      </dsp:spPr>
      <dsp:style>
        <a:lnRef idx="0">
          <a:scrgbClr r="0" g="0" b="0"/>
        </a:lnRef>
        <a:fillRef idx="0">
          <a:scrgbClr r="0" g="0" b="0"/>
        </a:fillRef>
        <a:effectRef idx="0">
          <a:scrgbClr r="0" g="0" b="0"/>
        </a:effectRef>
        <a:fontRef idx="minor"/>
      </dsp:style>
    </dsp:sp>
    <dsp:sp modelId="{B0EF4BE3-DDAE-4F4F-9827-175BE48FF6C6}">
      <dsp:nvSpPr>
        <dsp:cNvPr id="0" name=""/>
        <dsp:cNvSpPr/>
      </dsp:nvSpPr>
      <dsp:spPr>
        <a:xfrm>
          <a:off x="3906935" y="2789554"/>
          <a:ext cx="4875588" cy="2055725"/>
        </a:xfrm>
        <a:prstGeom prst="roundRect">
          <a:avLst>
            <a:gd name="adj" fmla="val 16670"/>
          </a:avLst>
        </a:prstGeom>
        <a:solidFill>
          <a:schemeClr val="accent4">
            <a:lumMod val="7500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es-ES" sz="1800" kern="1200" dirty="0" smtClean="0"/>
            <a:t>-</a:t>
          </a:r>
          <a:r>
            <a:rPr lang="es-ES" sz="1800" kern="1200" baseline="0" dirty="0" smtClean="0"/>
            <a:t> Profesionales globalmente competitivos</a:t>
          </a:r>
        </a:p>
        <a:p>
          <a:pPr lvl="0" algn="l" defTabSz="800100" rtl="0">
            <a:lnSpc>
              <a:spcPct val="90000"/>
            </a:lnSpc>
            <a:spcBef>
              <a:spcPct val="0"/>
            </a:spcBef>
            <a:spcAft>
              <a:spcPct val="35000"/>
            </a:spcAft>
          </a:pPr>
          <a:r>
            <a:rPr lang="es-ES" sz="1800" kern="1200" baseline="0" dirty="0" smtClean="0"/>
            <a:t>- Fortalecimiento de habilidades sociales de los estudiantes</a:t>
          </a:r>
        </a:p>
        <a:p>
          <a:pPr lvl="0" algn="l" defTabSz="800100" rtl="0">
            <a:lnSpc>
              <a:spcPct val="90000"/>
            </a:lnSpc>
            <a:spcBef>
              <a:spcPct val="0"/>
            </a:spcBef>
            <a:spcAft>
              <a:spcPct val="35000"/>
            </a:spcAft>
          </a:pPr>
          <a:r>
            <a:rPr lang="es-ES" sz="1800" kern="1200" baseline="0" dirty="0" smtClean="0"/>
            <a:t>- Fortalecimiento de la compresión y habilidades para comunicarse</a:t>
          </a:r>
        </a:p>
        <a:p>
          <a:pPr lvl="0" algn="l" defTabSz="800100" rtl="0">
            <a:lnSpc>
              <a:spcPct val="90000"/>
            </a:lnSpc>
            <a:spcBef>
              <a:spcPct val="0"/>
            </a:spcBef>
            <a:spcAft>
              <a:spcPct val="35000"/>
            </a:spcAft>
          </a:pPr>
          <a:r>
            <a:rPr lang="es-ES" sz="1800" kern="1200" baseline="0" dirty="0" smtClean="0"/>
            <a:t>- Mayor entendimiento de problemas globales relacionados con su área</a:t>
          </a:r>
        </a:p>
      </dsp:txBody>
      <dsp:txXfrm>
        <a:off x="4007305" y="2889924"/>
        <a:ext cx="4674848" cy="1854985"/>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07CEDE-2DAC-C544-9B80-4464E9BEDD3D}">
      <dsp:nvSpPr>
        <dsp:cNvPr id="0" name=""/>
        <dsp:cNvSpPr/>
      </dsp:nvSpPr>
      <dsp:spPr>
        <a:xfrm>
          <a:off x="3158017" y="2581675"/>
          <a:ext cx="2116764" cy="2116764"/>
        </a:xfrm>
        <a:prstGeom prst="ellipse">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s-ES" sz="1800" kern="1200" dirty="0" smtClean="0"/>
            <a:t>RELACIONES EXTERNAS PROFESORES Y ESTUDIANTES</a:t>
          </a:r>
          <a:endParaRPr lang="es-ES" sz="1800" kern="1200" dirty="0"/>
        </a:p>
      </dsp:txBody>
      <dsp:txXfrm>
        <a:off x="3468010" y="2891668"/>
        <a:ext cx="1496778" cy="1496778"/>
      </dsp:txXfrm>
    </dsp:sp>
    <dsp:sp modelId="{246A7719-C0DC-A44C-A5CA-CF87210FB37D}">
      <dsp:nvSpPr>
        <dsp:cNvPr id="0" name=""/>
        <dsp:cNvSpPr/>
      </dsp:nvSpPr>
      <dsp:spPr>
        <a:xfrm>
          <a:off x="5392769" y="3338418"/>
          <a:ext cx="2027229" cy="603277"/>
        </a:xfrm>
        <a:prstGeom prst="leftArrow">
          <a:avLst>
            <a:gd name="adj1" fmla="val 60000"/>
            <a:gd name="adj2" fmla="val 50000"/>
          </a:avLst>
        </a:prstGeom>
        <a:solidFill>
          <a:schemeClr val="accent2">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sp>
    <dsp:sp modelId="{BB914099-C651-FF42-AA4A-5AC39CD7AF63}">
      <dsp:nvSpPr>
        <dsp:cNvPr id="0" name=""/>
        <dsp:cNvSpPr/>
      </dsp:nvSpPr>
      <dsp:spPr>
        <a:xfrm>
          <a:off x="6679131" y="3047363"/>
          <a:ext cx="1481735" cy="1185388"/>
        </a:xfrm>
        <a:prstGeom prst="roundRect">
          <a:avLst>
            <a:gd name="adj" fmla="val 10000"/>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4765" tIns="24765" rIns="24765" bIns="24765" numCol="1" spcCol="1270" anchor="ctr" anchorCtr="0">
          <a:noAutofit/>
        </a:bodyPr>
        <a:lstStyle/>
        <a:p>
          <a:pPr lvl="0" algn="ctr" defTabSz="577850">
            <a:lnSpc>
              <a:spcPct val="90000"/>
            </a:lnSpc>
            <a:spcBef>
              <a:spcPct val="0"/>
            </a:spcBef>
            <a:spcAft>
              <a:spcPct val="35000"/>
            </a:spcAft>
          </a:pPr>
          <a:r>
            <a:rPr lang="es-ES" sz="1300" kern="1200" dirty="0" smtClean="0"/>
            <a:t>INCIDENCIA E IMPACTO DE LA PARTICIPACIÓN</a:t>
          </a:r>
          <a:endParaRPr lang="es-ES" sz="1300" kern="1200" dirty="0"/>
        </a:p>
      </dsp:txBody>
      <dsp:txXfrm>
        <a:off x="6713850" y="3082082"/>
        <a:ext cx="1412297" cy="1115950"/>
      </dsp:txXfrm>
    </dsp:sp>
    <dsp:sp modelId="{D68F2624-A236-3348-ABED-8C42C3E9783B}">
      <dsp:nvSpPr>
        <dsp:cNvPr id="0" name=""/>
        <dsp:cNvSpPr/>
      </dsp:nvSpPr>
      <dsp:spPr>
        <a:xfrm rot="19440000">
          <a:off x="4974519" y="2051178"/>
          <a:ext cx="2027229" cy="603277"/>
        </a:xfrm>
        <a:prstGeom prst="leftArrow">
          <a:avLst>
            <a:gd name="adj1" fmla="val 60000"/>
            <a:gd name="adj2" fmla="val 50000"/>
          </a:avLst>
        </a:prstGeom>
        <a:solidFill>
          <a:schemeClr val="accent3">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sp>
    <dsp:sp modelId="{AC107D44-7C7D-274F-9862-B9F631C8BBB8}">
      <dsp:nvSpPr>
        <dsp:cNvPr id="0" name=""/>
        <dsp:cNvSpPr/>
      </dsp:nvSpPr>
      <dsp:spPr>
        <a:xfrm>
          <a:off x="6067298" y="1164335"/>
          <a:ext cx="1481735" cy="1185388"/>
        </a:xfrm>
        <a:prstGeom prst="roundRect">
          <a:avLst>
            <a:gd name="adj" fmla="val 10000"/>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4765" tIns="24765" rIns="24765" bIns="24765" numCol="1" spcCol="1270" anchor="ctr" anchorCtr="0">
          <a:noAutofit/>
        </a:bodyPr>
        <a:lstStyle/>
        <a:p>
          <a:pPr lvl="0" algn="ctr" defTabSz="577850">
            <a:lnSpc>
              <a:spcPct val="90000"/>
            </a:lnSpc>
            <a:spcBef>
              <a:spcPct val="0"/>
            </a:spcBef>
            <a:spcAft>
              <a:spcPct val="35000"/>
            </a:spcAft>
          </a:pPr>
          <a:r>
            <a:rPr lang="es-ES" sz="1300" kern="1200" dirty="0" smtClean="0"/>
            <a:t>PARTICIPACIÓN EN ACTIVIDADES DE COOPERACIÓN Y EN REDES</a:t>
          </a:r>
          <a:endParaRPr lang="es-ES" sz="1300" kern="1200" dirty="0"/>
        </a:p>
      </dsp:txBody>
      <dsp:txXfrm>
        <a:off x="6102017" y="1199054"/>
        <a:ext cx="1412297" cy="1115950"/>
      </dsp:txXfrm>
    </dsp:sp>
    <dsp:sp modelId="{AE4172E3-2576-6D40-A55E-8DCF730A6A26}">
      <dsp:nvSpPr>
        <dsp:cNvPr id="0" name=""/>
        <dsp:cNvSpPr/>
      </dsp:nvSpPr>
      <dsp:spPr>
        <a:xfrm rot="17280000">
          <a:off x="3879527" y="1255620"/>
          <a:ext cx="2027229" cy="603277"/>
        </a:xfrm>
        <a:prstGeom prst="leftArrow">
          <a:avLst>
            <a:gd name="adj1" fmla="val 60000"/>
            <a:gd name="adj2" fmla="val 50000"/>
          </a:avLst>
        </a:prstGeom>
        <a:solidFill>
          <a:schemeClr val="accent4">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sp>
    <dsp:sp modelId="{3BCF21EC-225B-4645-B849-9617935F16C9}">
      <dsp:nvSpPr>
        <dsp:cNvPr id="0" name=""/>
        <dsp:cNvSpPr/>
      </dsp:nvSpPr>
      <dsp:spPr>
        <a:xfrm>
          <a:off x="4465498" y="559"/>
          <a:ext cx="1481735" cy="1185388"/>
        </a:xfrm>
        <a:prstGeom prst="roundRect">
          <a:avLst>
            <a:gd name="adj" fmla="val 10000"/>
          </a:avLst>
        </a:prstGeom>
        <a:solidFill>
          <a:schemeClr val="accent4">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4765" tIns="24765" rIns="24765" bIns="24765" numCol="1" spcCol="1270" anchor="ctr" anchorCtr="0">
          <a:noAutofit/>
        </a:bodyPr>
        <a:lstStyle/>
        <a:p>
          <a:pPr lvl="0" algn="ctr" defTabSz="577850">
            <a:lnSpc>
              <a:spcPct val="90000"/>
            </a:lnSpc>
            <a:spcBef>
              <a:spcPct val="0"/>
            </a:spcBef>
            <a:spcAft>
              <a:spcPct val="35000"/>
            </a:spcAft>
          </a:pPr>
          <a:r>
            <a:rPr lang="es-ES" sz="1300" kern="1200" dirty="0" smtClean="0"/>
            <a:t>HOMOLOGACIONES</a:t>
          </a:r>
          <a:endParaRPr lang="es-ES" sz="1300" kern="1200" dirty="0"/>
        </a:p>
      </dsp:txBody>
      <dsp:txXfrm>
        <a:off x="4500217" y="35278"/>
        <a:ext cx="1412297" cy="1115950"/>
      </dsp:txXfrm>
    </dsp:sp>
    <dsp:sp modelId="{083C716B-8C62-9E41-BAB6-1FE33C5ACC42}">
      <dsp:nvSpPr>
        <dsp:cNvPr id="0" name=""/>
        <dsp:cNvSpPr/>
      </dsp:nvSpPr>
      <dsp:spPr>
        <a:xfrm rot="15120000">
          <a:off x="2526042" y="1255620"/>
          <a:ext cx="2027229" cy="603277"/>
        </a:xfrm>
        <a:prstGeom prst="leftArrow">
          <a:avLst>
            <a:gd name="adj1" fmla="val 60000"/>
            <a:gd name="adj2" fmla="val 50000"/>
          </a:avLst>
        </a:prstGeom>
        <a:solidFill>
          <a:schemeClr val="accent5">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sp>
    <dsp:sp modelId="{178E72A4-CDD3-A043-B5C0-9392C9FFD74A}">
      <dsp:nvSpPr>
        <dsp:cNvPr id="0" name=""/>
        <dsp:cNvSpPr/>
      </dsp:nvSpPr>
      <dsp:spPr>
        <a:xfrm>
          <a:off x="2485565" y="559"/>
          <a:ext cx="1481735" cy="1185388"/>
        </a:xfrm>
        <a:prstGeom prst="roundRect">
          <a:avLst>
            <a:gd name="adj" fmla="val 10000"/>
          </a:avLst>
        </a:prstGeom>
        <a:solidFill>
          <a:schemeClr val="accent5">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4765" tIns="24765" rIns="24765" bIns="24765" numCol="1" spcCol="1270" anchor="ctr" anchorCtr="0">
          <a:noAutofit/>
        </a:bodyPr>
        <a:lstStyle/>
        <a:p>
          <a:pPr lvl="0" algn="ctr" defTabSz="577850">
            <a:lnSpc>
              <a:spcPct val="90000"/>
            </a:lnSpc>
            <a:spcBef>
              <a:spcPct val="0"/>
            </a:spcBef>
            <a:spcAft>
              <a:spcPct val="35000"/>
            </a:spcAft>
          </a:pPr>
          <a:r>
            <a:rPr lang="es-ES" sz="1300" kern="1200" dirty="0" smtClean="0"/>
            <a:t>MOVILIDAD ENTRANTE Y SALIENTE PROFESORES Y ESTUDIANTES</a:t>
          </a:r>
          <a:endParaRPr lang="es-ES" sz="1300" kern="1200" dirty="0"/>
        </a:p>
      </dsp:txBody>
      <dsp:txXfrm>
        <a:off x="2520284" y="35278"/>
        <a:ext cx="1412297" cy="1115950"/>
      </dsp:txXfrm>
    </dsp:sp>
    <dsp:sp modelId="{72457CBC-3A52-994C-A8DC-3369C494F1E3}">
      <dsp:nvSpPr>
        <dsp:cNvPr id="0" name=""/>
        <dsp:cNvSpPr/>
      </dsp:nvSpPr>
      <dsp:spPr>
        <a:xfrm rot="12960000">
          <a:off x="1431050" y="2051178"/>
          <a:ext cx="2027229" cy="603277"/>
        </a:xfrm>
        <a:prstGeom prst="leftArrow">
          <a:avLst>
            <a:gd name="adj1" fmla="val 60000"/>
            <a:gd name="adj2" fmla="val 50000"/>
          </a:avLst>
        </a:prstGeom>
        <a:solidFill>
          <a:schemeClr val="accent6">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sp>
    <dsp:sp modelId="{42A48599-44DA-784B-9034-B44194CD1161}">
      <dsp:nvSpPr>
        <dsp:cNvPr id="0" name=""/>
        <dsp:cNvSpPr/>
      </dsp:nvSpPr>
      <dsp:spPr>
        <a:xfrm>
          <a:off x="883766" y="1164335"/>
          <a:ext cx="1481735" cy="1185388"/>
        </a:xfrm>
        <a:prstGeom prst="roundRect">
          <a:avLst>
            <a:gd name="adj" fmla="val 10000"/>
          </a:avLst>
        </a:prstGeom>
        <a:solidFill>
          <a:schemeClr val="accent6">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4765" tIns="24765" rIns="24765" bIns="24765" numCol="1" spcCol="1270" anchor="ctr" anchorCtr="0">
          <a:noAutofit/>
        </a:bodyPr>
        <a:lstStyle/>
        <a:p>
          <a:pPr lvl="0" algn="ctr" defTabSz="577850">
            <a:lnSpc>
              <a:spcPct val="90000"/>
            </a:lnSpc>
            <a:spcBef>
              <a:spcPct val="0"/>
            </a:spcBef>
            <a:spcAft>
              <a:spcPct val="35000"/>
            </a:spcAft>
          </a:pPr>
          <a:r>
            <a:rPr lang="es-ES" sz="1300" kern="1200" dirty="0" smtClean="0"/>
            <a:t>CONVENIOS DE INTERCAMBIO</a:t>
          </a:r>
          <a:endParaRPr lang="es-ES" sz="1300" kern="1200" dirty="0"/>
        </a:p>
      </dsp:txBody>
      <dsp:txXfrm>
        <a:off x="918485" y="1199054"/>
        <a:ext cx="1412297" cy="1115950"/>
      </dsp:txXfrm>
    </dsp:sp>
    <dsp:sp modelId="{21BC4397-01D7-8445-B5C0-D7298D2B9C22}">
      <dsp:nvSpPr>
        <dsp:cNvPr id="0" name=""/>
        <dsp:cNvSpPr/>
      </dsp:nvSpPr>
      <dsp:spPr>
        <a:xfrm rot="10800000">
          <a:off x="1012800" y="3338418"/>
          <a:ext cx="2027229" cy="603277"/>
        </a:xfrm>
        <a:prstGeom prst="leftArrow">
          <a:avLst>
            <a:gd name="adj1" fmla="val 60000"/>
            <a:gd name="adj2" fmla="val 50000"/>
          </a:avLst>
        </a:prstGeom>
        <a:solidFill>
          <a:schemeClr val="accent2">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sp>
    <dsp:sp modelId="{398784F7-C745-FB43-BF91-411305604C32}">
      <dsp:nvSpPr>
        <dsp:cNvPr id="0" name=""/>
        <dsp:cNvSpPr/>
      </dsp:nvSpPr>
      <dsp:spPr>
        <a:xfrm>
          <a:off x="271933" y="3047363"/>
          <a:ext cx="1481735" cy="1185388"/>
        </a:xfrm>
        <a:prstGeom prst="roundRect">
          <a:avLst>
            <a:gd name="adj" fmla="val 10000"/>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4765" tIns="24765" rIns="24765" bIns="24765" numCol="1" spcCol="1270" anchor="ctr" anchorCtr="0">
          <a:noAutofit/>
        </a:bodyPr>
        <a:lstStyle/>
        <a:p>
          <a:pPr lvl="0" algn="ctr" defTabSz="577850">
            <a:lnSpc>
              <a:spcPct val="90000"/>
            </a:lnSpc>
            <a:spcBef>
              <a:spcPct val="0"/>
            </a:spcBef>
            <a:spcAft>
              <a:spcPct val="35000"/>
            </a:spcAft>
          </a:pPr>
          <a:r>
            <a:rPr lang="es-ES" sz="1300" kern="1200" dirty="0" smtClean="0"/>
            <a:t>INVERSIÓN EN MOVILIDAD</a:t>
          </a:r>
          <a:endParaRPr lang="es-ES" sz="1300" kern="1200" dirty="0"/>
        </a:p>
      </dsp:txBody>
      <dsp:txXfrm>
        <a:off x="306652" y="3082082"/>
        <a:ext cx="1412297" cy="1115950"/>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DE628E-5B16-4385-AEEA-30215E1EFF44}">
      <dsp:nvSpPr>
        <dsp:cNvPr id="0" name=""/>
        <dsp:cNvSpPr/>
      </dsp:nvSpPr>
      <dsp:spPr>
        <a:xfrm>
          <a:off x="3156782" y="2282073"/>
          <a:ext cx="1916034" cy="191603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s-CO" sz="2000" kern="1200" dirty="0" err="1" smtClean="0"/>
            <a:t>Intern</a:t>
          </a:r>
          <a:r>
            <a:rPr lang="es-CO" sz="2000" kern="1200" dirty="0" smtClean="0"/>
            <a:t>. de la acreditación</a:t>
          </a:r>
          <a:endParaRPr lang="es-CO" sz="2000" kern="1200" dirty="0"/>
        </a:p>
      </dsp:txBody>
      <dsp:txXfrm>
        <a:off x="3437379" y="2562670"/>
        <a:ext cx="1354840" cy="1354840"/>
      </dsp:txXfrm>
    </dsp:sp>
    <dsp:sp modelId="{E6290BFE-E304-4281-8365-877058AE9C0E}">
      <dsp:nvSpPr>
        <dsp:cNvPr id="0" name=""/>
        <dsp:cNvSpPr/>
      </dsp:nvSpPr>
      <dsp:spPr>
        <a:xfrm rot="12900000">
          <a:off x="1925054" y="1947636"/>
          <a:ext cx="1467727" cy="546069"/>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BD3E792-FAD2-4438-B155-1CB4A2A6AA3A}">
      <dsp:nvSpPr>
        <dsp:cNvPr id="0" name=""/>
        <dsp:cNvSpPr/>
      </dsp:nvSpPr>
      <dsp:spPr>
        <a:xfrm>
          <a:off x="1147655" y="1071651"/>
          <a:ext cx="1820232" cy="145618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195" tIns="36195" rIns="36195" bIns="36195" numCol="1" spcCol="1270" anchor="ctr" anchorCtr="0">
          <a:noAutofit/>
        </a:bodyPr>
        <a:lstStyle/>
        <a:p>
          <a:pPr lvl="0" algn="ctr" defTabSz="844550">
            <a:lnSpc>
              <a:spcPct val="90000"/>
            </a:lnSpc>
            <a:spcBef>
              <a:spcPct val="0"/>
            </a:spcBef>
            <a:spcAft>
              <a:spcPct val="35000"/>
            </a:spcAft>
          </a:pPr>
          <a:r>
            <a:rPr lang="es-CO" sz="1900" kern="1200" dirty="0" smtClean="0"/>
            <a:t>Reconocimiento de la agencia, validez </a:t>
          </a:r>
          <a:endParaRPr lang="es-CO" sz="1900" kern="1200" dirty="0"/>
        </a:p>
      </dsp:txBody>
      <dsp:txXfrm>
        <a:off x="1190305" y="1114301"/>
        <a:ext cx="1734932" cy="1370885"/>
      </dsp:txXfrm>
    </dsp:sp>
    <dsp:sp modelId="{E30D7E40-FB32-422A-82EE-C95E0E01DD04}">
      <dsp:nvSpPr>
        <dsp:cNvPr id="0" name=""/>
        <dsp:cNvSpPr/>
      </dsp:nvSpPr>
      <dsp:spPr>
        <a:xfrm rot="16200000">
          <a:off x="3380936" y="1189751"/>
          <a:ext cx="1467727" cy="546069"/>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49863CA-8A45-428A-804C-D2358350B565}">
      <dsp:nvSpPr>
        <dsp:cNvPr id="0" name=""/>
        <dsp:cNvSpPr/>
      </dsp:nvSpPr>
      <dsp:spPr>
        <a:xfrm>
          <a:off x="3204683" y="830"/>
          <a:ext cx="1820232" cy="145618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195" tIns="36195" rIns="36195" bIns="36195" numCol="1" spcCol="1270" anchor="ctr" anchorCtr="0">
          <a:noAutofit/>
        </a:bodyPr>
        <a:lstStyle/>
        <a:p>
          <a:pPr lvl="0" algn="ctr" defTabSz="844550">
            <a:lnSpc>
              <a:spcPct val="90000"/>
            </a:lnSpc>
            <a:spcBef>
              <a:spcPct val="0"/>
            </a:spcBef>
            <a:spcAft>
              <a:spcPct val="35000"/>
            </a:spcAft>
          </a:pPr>
          <a:r>
            <a:rPr lang="es-CO" sz="1900" kern="1200" dirty="0" smtClean="0"/>
            <a:t>Acuerdos de Reconocimiento Mutuo</a:t>
          </a:r>
          <a:endParaRPr lang="es-CO" sz="1900" kern="1200" dirty="0"/>
        </a:p>
      </dsp:txBody>
      <dsp:txXfrm>
        <a:off x="3247333" y="43480"/>
        <a:ext cx="1734932" cy="1370885"/>
      </dsp:txXfrm>
    </dsp:sp>
    <dsp:sp modelId="{5B39CAF2-F4C2-492B-8FF5-70F26577D518}">
      <dsp:nvSpPr>
        <dsp:cNvPr id="0" name=""/>
        <dsp:cNvSpPr/>
      </dsp:nvSpPr>
      <dsp:spPr>
        <a:xfrm rot="19500000">
          <a:off x="4836818" y="1947636"/>
          <a:ext cx="1467727" cy="546069"/>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27F191A-DEC8-452A-A67C-FB55BBD67F4D}">
      <dsp:nvSpPr>
        <dsp:cNvPr id="0" name=""/>
        <dsp:cNvSpPr/>
      </dsp:nvSpPr>
      <dsp:spPr>
        <a:xfrm>
          <a:off x="5261712" y="1071651"/>
          <a:ext cx="1820232" cy="145618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195" tIns="36195" rIns="36195" bIns="36195" numCol="1" spcCol="1270" anchor="ctr" anchorCtr="0">
          <a:noAutofit/>
        </a:bodyPr>
        <a:lstStyle/>
        <a:p>
          <a:pPr lvl="0" algn="ctr" defTabSz="844550">
            <a:lnSpc>
              <a:spcPct val="90000"/>
            </a:lnSpc>
            <a:spcBef>
              <a:spcPct val="0"/>
            </a:spcBef>
            <a:spcAft>
              <a:spcPct val="35000"/>
            </a:spcAft>
          </a:pPr>
          <a:r>
            <a:rPr lang="es-CO" sz="1900" kern="1200" dirty="0" smtClean="0"/>
            <a:t>Proyectos Conjuntos de Acreditación</a:t>
          </a:r>
          <a:endParaRPr lang="es-CO" sz="1900" kern="1200" dirty="0"/>
        </a:p>
      </dsp:txBody>
      <dsp:txXfrm>
        <a:off x="5304362" y="1114301"/>
        <a:ext cx="1734932" cy="1370885"/>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6311B1-CCFC-4570-B66B-ABFC3BC887B0}">
      <dsp:nvSpPr>
        <dsp:cNvPr id="0" name=""/>
        <dsp:cNvSpPr/>
      </dsp:nvSpPr>
      <dsp:spPr>
        <a:xfrm>
          <a:off x="1667711" y="1482427"/>
          <a:ext cx="608572" cy="562700"/>
        </a:xfrm>
        <a:custGeom>
          <a:avLst/>
          <a:gdLst/>
          <a:ahLst/>
          <a:cxnLst/>
          <a:rect l="0" t="0" r="0" b="0"/>
          <a:pathLst>
            <a:path>
              <a:moveTo>
                <a:pt x="0" y="562700"/>
              </a:moveTo>
              <a:lnTo>
                <a:pt x="484505" y="562700"/>
              </a:lnTo>
              <a:lnTo>
                <a:pt x="484505" y="0"/>
              </a:lnTo>
              <a:lnTo>
                <a:pt x="608572" y="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26FB4C3-17D8-4AFB-8AC3-1E601D23A8EF}">
      <dsp:nvSpPr>
        <dsp:cNvPr id="0" name=""/>
        <dsp:cNvSpPr/>
      </dsp:nvSpPr>
      <dsp:spPr>
        <a:xfrm>
          <a:off x="1667711" y="2045127"/>
          <a:ext cx="815429" cy="1580088"/>
        </a:xfrm>
        <a:custGeom>
          <a:avLst/>
          <a:gdLst/>
          <a:ahLst/>
          <a:cxnLst/>
          <a:rect l="0" t="0" r="0" b="0"/>
          <a:pathLst>
            <a:path>
              <a:moveTo>
                <a:pt x="0" y="0"/>
              </a:moveTo>
              <a:lnTo>
                <a:pt x="691362" y="0"/>
              </a:lnTo>
              <a:lnTo>
                <a:pt x="691362" y="1580088"/>
              </a:lnTo>
              <a:lnTo>
                <a:pt x="815429" y="158008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0E40E84-91B8-4BC2-90EF-4248DFE29373}">
      <dsp:nvSpPr>
        <dsp:cNvPr id="0" name=""/>
        <dsp:cNvSpPr/>
      </dsp:nvSpPr>
      <dsp:spPr>
        <a:xfrm>
          <a:off x="1667711" y="2045127"/>
          <a:ext cx="1016057" cy="650862"/>
        </a:xfrm>
        <a:custGeom>
          <a:avLst/>
          <a:gdLst/>
          <a:ahLst/>
          <a:cxnLst/>
          <a:rect l="0" t="0" r="0" b="0"/>
          <a:pathLst>
            <a:path>
              <a:moveTo>
                <a:pt x="0" y="0"/>
              </a:moveTo>
              <a:lnTo>
                <a:pt x="891990" y="0"/>
              </a:lnTo>
              <a:lnTo>
                <a:pt x="891990" y="650862"/>
              </a:lnTo>
              <a:lnTo>
                <a:pt x="1016057" y="65086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B27184B-69C0-4665-87B4-574D431524B1}">
      <dsp:nvSpPr>
        <dsp:cNvPr id="0" name=""/>
        <dsp:cNvSpPr/>
      </dsp:nvSpPr>
      <dsp:spPr>
        <a:xfrm>
          <a:off x="1667711" y="1999407"/>
          <a:ext cx="1006492" cy="91440"/>
        </a:xfrm>
        <a:custGeom>
          <a:avLst/>
          <a:gdLst/>
          <a:ahLst/>
          <a:cxnLst/>
          <a:rect l="0" t="0" r="0" b="0"/>
          <a:pathLst>
            <a:path>
              <a:moveTo>
                <a:pt x="0" y="45720"/>
              </a:moveTo>
              <a:lnTo>
                <a:pt x="882425" y="45720"/>
              </a:lnTo>
              <a:lnTo>
                <a:pt x="882425" y="80758"/>
              </a:lnTo>
              <a:lnTo>
                <a:pt x="1006492" y="8075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BB52584-C558-4651-A086-7D07FE431E18}">
      <dsp:nvSpPr>
        <dsp:cNvPr id="0" name=""/>
        <dsp:cNvSpPr/>
      </dsp:nvSpPr>
      <dsp:spPr>
        <a:xfrm>
          <a:off x="5775887" y="868365"/>
          <a:ext cx="766757" cy="1318845"/>
        </a:xfrm>
        <a:custGeom>
          <a:avLst/>
          <a:gdLst/>
          <a:ahLst/>
          <a:cxnLst/>
          <a:rect l="0" t="0" r="0" b="0"/>
          <a:pathLst>
            <a:path>
              <a:moveTo>
                <a:pt x="0" y="0"/>
              </a:moveTo>
              <a:lnTo>
                <a:pt x="642691" y="0"/>
              </a:lnTo>
              <a:lnTo>
                <a:pt x="642691" y="1318845"/>
              </a:lnTo>
              <a:lnTo>
                <a:pt x="766757" y="131884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3F5BF82-D9E0-4063-9B68-B74C5B2C183E}">
      <dsp:nvSpPr>
        <dsp:cNvPr id="0" name=""/>
        <dsp:cNvSpPr/>
      </dsp:nvSpPr>
      <dsp:spPr>
        <a:xfrm>
          <a:off x="5775887" y="868365"/>
          <a:ext cx="753110" cy="676176"/>
        </a:xfrm>
        <a:custGeom>
          <a:avLst/>
          <a:gdLst/>
          <a:ahLst/>
          <a:cxnLst/>
          <a:rect l="0" t="0" r="0" b="0"/>
          <a:pathLst>
            <a:path>
              <a:moveTo>
                <a:pt x="0" y="0"/>
              </a:moveTo>
              <a:lnTo>
                <a:pt x="629043" y="0"/>
              </a:lnTo>
              <a:lnTo>
                <a:pt x="629043" y="676176"/>
              </a:lnTo>
              <a:lnTo>
                <a:pt x="753110" y="67617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7D48748-9A66-431A-90DB-76B74EA6D6EF}">
      <dsp:nvSpPr>
        <dsp:cNvPr id="0" name=""/>
        <dsp:cNvSpPr/>
      </dsp:nvSpPr>
      <dsp:spPr>
        <a:xfrm>
          <a:off x="5775887" y="815210"/>
          <a:ext cx="903231" cy="91440"/>
        </a:xfrm>
        <a:custGeom>
          <a:avLst/>
          <a:gdLst/>
          <a:ahLst/>
          <a:cxnLst/>
          <a:rect l="0" t="0" r="0" b="0"/>
          <a:pathLst>
            <a:path>
              <a:moveTo>
                <a:pt x="0" y="53154"/>
              </a:moveTo>
              <a:lnTo>
                <a:pt x="779164" y="53154"/>
              </a:lnTo>
              <a:lnTo>
                <a:pt x="779164" y="45720"/>
              </a:lnTo>
              <a:lnTo>
                <a:pt x="903231" y="4572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C3DA882-5B47-4873-AA84-134322712B4D}">
      <dsp:nvSpPr>
        <dsp:cNvPr id="0" name=""/>
        <dsp:cNvSpPr/>
      </dsp:nvSpPr>
      <dsp:spPr>
        <a:xfrm>
          <a:off x="5775887" y="189204"/>
          <a:ext cx="903231" cy="679160"/>
        </a:xfrm>
        <a:custGeom>
          <a:avLst/>
          <a:gdLst/>
          <a:ahLst/>
          <a:cxnLst/>
          <a:rect l="0" t="0" r="0" b="0"/>
          <a:pathLst>
            <a:path>
              <a:moveTo>
                <a:pt x="0" y="679160"/>
              </a:moveTo>
              <a:lnTo>
                <a:pt x="779164" y="679160"/>
              </a:lnTo>
              <a:lnTo>
                <a:pt x="779164" y="0"/>
              </a:lnTo>
              <a:lnTo>
                <a:pt x="903231" y="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7399BD5-D3EC-4BF2-8927-2119D90439AB}">
      <dsp:nvSpPr>
        <dsp:cNvPr id="0" name=""/>
        <dsp:cNvSpPr/>
      </dsp:nvSpPr>
      <dsp:spPr>
        <a:xfrm>
          <a:off x="4535219" y="679163"/>
          <a:ext cx="1240668" cy="37840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s-CO" sz="1700" kern="1200" dirty="0" smtClean="0"/>
            <a:t>BILATERAL</a:t>
          </a:r>
          <a:endParaRPr lang="es-CO" sz="1700" kern="1200" dirty="0"/>
        </a:p>
      </dsp:txBody>
      <dsp:txXfrm>
        <a:off x="4535219" y="679163"/>
        <a:ext cx="1240668" cy="378403"/>
      </dsp:txXfrm>
    </dsp:sp>
    <dsp:sp modelId="{47250105-9251-41DE-A046-E8EABF30D72F}">
      <dsp:nvSpPr>
        <dsp:cNvPr id="0" name=""/>
        <dsp:cNvSpPr/>
      </dsp:nvSpPr>
      <dsp:spPr>
        <a:xfrm>
          <a:off x="6679119" y="2"/>
          <a:ext cx="1240668" cy="37840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s-CO" sz="1700" kern="1200" dirty="0" smtClean="0"/>
            <a:t>España</a:t>
          </a:r>
          <a:endParaRPr lang="es-CO" sz="1700" kern="1200" dirty="0"/>
        </a:p>
      </dsp:txBody>
      <dsp:txXfrm>
        <a:off x="6679119" y="2"/>
        <a:ext cx="1240668" cy="378403"/>
      </dsp:txXfrm>
    </dsp:sp>
    <dsp:sp modelId="{FCA852B1-5361-4A00-825A-335912783CA7}">
      <dsp:nvSpPr>
        <dsp:cNvPr id="0" name=""/>
        <dsp:cNvSpPr/>
      </dsp:nvSpPr>
      <dsp:spPr>
        <a:xfrm>
          <a:off x="6679119" y="671728"/>
          <a:ext cx="1240668" cy="37840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s-CO" sz="1700" kern="1200" dirty="0" smtClean="0"/>
            <a:t>Costa Rica</a:t>
          </a:r>
          <a:endParaRPr lang="es-CO" sz="1700" kern="1200" dirty="0"/>
        </a:p>
      </dsp:txBody>
      <dsp:txXfrm>
        <a:off x="6679119" y="671728"/>
        <a:ext cx="1240668" cy="378403"/>
      </dsp:txXfrm>
    </dsp:sp>
    <dsp:sp modelId="{F75EC22D-BEBE-4D78-8200-EA3D5841E4A5}">
      <dsp:nvSpPr>
        <dsp:cNvPr id="0" name=""/>
        <dsp:cNvSpPr/>
      </dsp:nvSpPr>
      <dsp:spPr>
        <a:xfrm>
          <a:off x="6528998" y="1355340"/>
          <a:ext cx="1240668" cy="37840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s-CO" sz="1700" kern="1200" dirty="0" smtClean="0"/>
            <a:t>Francia</a:t>
          </a:r>
          <a:endParaRPr lang="es-CO" sz="1700" kern="1200" dirty="0"/>
        </a:p>
      </dsp:txBody>
      <dsp:txXfrm>
        <a:off x="6528998" y="1355340"/>
        <a:ext cx="1240668" cy="378403"/>
      </dsp:txXfrm>
    </dsp:sp>
    <dsp:sp modelId="{0AE9EB2F-7659-475D-B0A2-2B98DC192EE5}">
      <dsp:nvSpPr>
        <dsp:cNvPr id="0" name=""/>
        <dsp:cNvSpPr/>
      </dsp:nvSpPr>
      <dsp:spPr>
        <a:xfrm>
          <a:off x="6542645" y="1998008"/>
          <a:ext cx="1240668" cy="37840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s-CO" sz="1700" kern="1200" dirty="0" smtClean="0"/>
            <a:t>Ecuador</a:t>
          </a:r>
          <a:endParaRPr lang="es-CO" sz="1700" kern="1200" dirty="0"/>
        </a:p>
      </dsp:txBody>
      <dsp:txXfrm>
        <a:off x="6542645" y="1998008"/>
        <a:ext cx="1240668" cy="378403"/>
      </dsp:txXfrm>
    </dsp:sp>
    <dsp:sp modelId="{7E60498D-4CDB-4C15-BF5A-21EC83D56A4E}">
      <dsp:nvSpPr>
        <dsp:cNvPr id="0" name=""/>
        <dsp:cNvSpPr/>
      </dsp:nvSpPr>
      <dsp:spPr>
        <a:xfrm>
          <a:off x="285172" y="1793681"/>
          <a:ext cx="1382538" cy="50289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s-CO" sz="1700" kern="1200" dirty="0" smtClean="0"/>
            <a:t>MULTILATERAL</a:t>
          </a:r>
          <a:endParaRPr lang="es-CO" sz="1700" kern="1200" dirty="0"/>
        </a:p>
      </dsp:txBody>
      <dsp:txXfrm>
        <a:off x="285172" y="1793681"/>
        <a:ext cx="1382538" cy="502891"/>
      </dsp:txXfrm>
    </dsp:sp>
    <dsp:sp modelId="{169613C1-4597-4448-A09F-431A426A76C0}">
      <dsp:nvSpPr>
        <dsp:cNvPr id="0" name=""/>
        <dsp:cNvSpPr/>
      </dsp:nvSpPr>
      <dsp:spPr>
        <a:xfrm>
          <a:off x="2674204" y="1890963"/>
          <a:ext cx="1240668" cy="37840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s-CO" sz="1700" kern="1200" dirty="0" smtClean="0"/>
            <a:t>INQAAHE</a:t>
          </a:r>
          <a:endParaRPr lang="es-CO" sz="1700" kern="1200" dirty="0"/>
        </a:p>
      </dsp:txBody>
      <dsp:txXfrm>
        <a:off x="2674204" y="1890963"/>
        <a:ext cx="1240668" cy="378403"/>
      </dsp:txXfrm>
    </dsp:sp>
    <dsp:sp modelId="{D4F1137F-215B-4D9A-AFAF-81E65DC60580}">
      <dsp:nvSpPr>
        <dsp:cNvPr id="0" name=""/>
        <dsp:cNvSpPr/>
      </dsp:nvSpPr>
      <dsp:spPr>
        <a:xfrm>
          <a:off x="2683769" y="2506788"/>
          <a:ext cx="1240668" cy="37840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s-CO" sz="1700" kern="1200" dirty="0" smtClean="0"/>
            <a:t>RIACES</a:t>
          </a:r>
          <a:endParaRPr lang="es-CO" sz="1700" kern="1200" dirty="0"/>
        </a:p>
      </dsp:txBody>
      <dsp:txXfrm>
        <a:off x="2683769" y="2506788"/>
        <a:ext cx="1240668" cy="378403"/>
      </dsp:txXfrm>
    </dsp:sp>
    <dsp:sp modelId="{3E3C0C0D-61E8-4C57-9824-C7F68F58CCB2}">
      <dsp:nvSpPr>
        <dsp:cNvPr id="0" name=""/>
        <dsp:cNvSpPr/>
      </dsp:nvSpPr>
      <dsp:spPr>
        <a:xfrm>
          <a:off x="2483141" y="3436014"/>
          <a:ext cx="1240668" cy="37840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s-CO" sz="1700" kern="1200" dirty="0" smtClean="0"/>
            <a:t>ECA</a:t>
          </a:r>
          <a:endParaRPr lang="es-CO" sz="1700" kern="1200" dirty="0"/>
        </a:p>
      </dsp:txBody>
      <dsp:txXfrm>
        <a:off x="2483141" y="3436014"/>
        <a:ext cx="1240668" cy="378403"/>
      </dsp:txXfrm>
    </dsp:sp>
    <dsp:sp modelId="{5ECE9BCD-0A87-468F-9EE5-74ED0DD651E6}">
      <dsp:nvSpPr>
        <dsp:cNvPr id="0" name=""/>
        <dsp:cNvSpPr/>
      </dsp:nvSpPr>
      <dsp:spPr>
        <a:xfrm>
          <a:off x="2276284" y="1293225"/>
          <a:ext cx="1240668" cy="37840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s-CO" sz="1700" kern="1200" dirty="0" smtClean="0"/>
            <a:t>ARCUSUR</a:t>
          </a:r>
          <a:endParaRPr lang="es-CO" sz="1700" kern="1200" dirty="0"/>
        </a:p>
      </dsp:txBody>
      <dsp:txXfrm>
        <a:off x="2276284" y="1293225"/>
        <a:ext cx="1240668" cy="378403"/>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BCF387-7337-4CFB-AE3F-14123F41BA2A}">
      <dsp:nvSpPr>
        <dsp:cNvPr id="0" name=""/>
        <dsp:cNvSpPr/>
      </dsp:nvSpPr>
      <dsp:spPr>
        <a:xfrm rot="5400000">
          <a:off x="5057755" y="-1958467"/>
          <a:ext cx="1076744" cy="5266944"/>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533400">
            <a:lnSpc>
              <a:spcPct val="90000"/>
            </a:lnSpc>
            <a:spcBef>
              <a:spcPct val="0"/>
            </a:spcBef>
            <a:spcAft>
              <a:spcPct val="15000"/>
            </a:spcAft>
            <a:buChar char="••"/>
          </a:pPr>
          <a:r>
            <a:rPr lang="es-ES" sz="1200" kern="1200" dirty="0" smtClean="0"/>
            <a:t>3 Programas : Agronomía y Medicina</a:t>
          </a:r>
          <a:endParaRPr lang="es-CO" sz="1200" kern="1200" dirty="0"/>
        </a:p>
      </dsp:txBody>
      <dsp:txXfrm rot="-5400000">
        <a:off x="2962655" y="189195"/>
        <a:ext cx="5214382" cy="971620"/>
      </dsp:txXfrm>
    </dsp:sp>
    <dsp:sp modelId="{643D5873-3FD1-4AE7-A1ED-1573E00EF130}">
      <dsp:nvSpPr>
        <dsp:cNvPr id="0" name=""/>
        <dsp:cNvSpPr/>
      </dsp:nvSpPr>
      <dsp:spPr>
        <a:xfrm>
          <a:off x="0" y="2039"/>
          <a:ext cx="2962656" cy="134593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76200" rIns="152400" bIns="76200" numCol="1" spcCol="1270" anchor="ctr" anchorCtr="0">
          <a:noAutofit/>
        </a:bodyPr>
        <a:lstStyle/>
        <a:p>
          <a:pPr lvl="0" algn="ctr" defTabSz="1778000">
            <a:lnSpc>
              <a:spcPct val="90000"/>
            </a:lnSpc>
            <a:spcBef>
              <a:spcPct val="0"/>
            </a:spcBef>
            <a:spcAft>
              <a:spcPct val="35000"/>
            </a:spcAft>
          </a:pPr>
          <a:r>
            <a:rPr lang="es-ES" sz="4000" kern="1200" dirty="0" smtClean="0"/>
            <a:t>RIACES</a:t>
          </a:r>
          <a:endParaRPr lang="es-CO" sz="4000" kern="1200" dirty="0"/>
        </a:p>
      </dsp:txBody>
      <dsp:txXfrm>
        <a:off x="65703" y="67742"/>
        <a:ext cx="2831250" cy="1214524"/>
      </dsp:txXfrm>
    </dsp:sp>
    <dsp:sp modelId="{5CE819F9-0676-41B2-B0C5-2A8C9C83E998}">
      <dsp:nvSpPr>
        <dsp:cNvPr id="0" name=""/>
        <dsp:cNvSpPr/>
      </dsp:nvSpPr>
      <dsp:spPr>
        <a:xfrm rot="5400000">
          <a:off x="5057755" y="-545240"/>
          <a:ext cx="1076744" cy="5266944"/>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533400">
            <a:lnSpc>
              <a:spcPct val="90000"/>
            </a:lnSpc>
            <a:spcBef>
              <a:spcPct val="0"/>
            </a:spcBef>
            <a:spcAft>
              <a:spcPct val="15000"/>
            </a:spcAft>
            <a:buChar char="••"/>
          </a:pPr>
          <a:r>
            <a:rPr lang="es-ES" sz="1200" kern="1200" dirty="0" smtClean="0"/>
            <a:t>6 programas de Ingeniería</a:t>
          </a:r>
          <a:endParaRPr lang="es-CO" sz="1200" kern="1200" dirty="0"/>
        </a:p>
        <a:p>
          <a:pPr marL="114300" lvl="1" indent="-114300" algn="l" defTabSz="533400">
            <a:lnSpc>
              <a:spcPct val="90000"/>
            </a:lnSpc>
            <a:spcBef>
              <a:spcPct val="0"/>
            </a:spcBef>
            <a:spcAft>
              <a:spcPct val="15000"/>
            </a:spcAft>
            <a:buChar char="••"/>
          </a:pPr>
          <a:r>
            <a:rPr lang="es-ES" sz="1200" kern="1200" dirty="0" smtClean="0"/>
            <a:t>2 programas de Medicina</a:t>
          </a:r>
          <a:endParaRPr lang="es-CO" sz="1200" kern="1200" dirty="0"/>
        </a:p>
        <a:p>
          <a:pPr marL="114300" lvl="1" indent="-114300" algn="l" defTabSz="533400">
            <a:lnSpc>
              <a:spcPct val="90000"/>
            </a:lnSpc>
            <a:spcBef>
              <a:spcPct val="0"/>
            </a:spcBef>
            <a:spcAft>
              <a:spcPct val="15000"/>
            </a:spcAft>
            <a:buChar char="••"/>
          </a:pPr>
          <a:r>
            <a:rPr lang="es-ES" sz="1200" kern="1200" dirty="0" smtClean="0"/>
            <a:t>2 Programas de Agronomía</a:t>
          </a:r>
          <a:endParaRPr lang="es-CO" sz="1200" kern="1200" dirty="0"/>
        </a:p>
      </dsp:txBody>
      <dsp:txXfrm rot="-5400000">
        <a:off x="2962655" y="1602422"/>
        <a:ext cx="5214382" cy="971620"/>
      </dsp:txXfrm>
    </dsp:sp>
    <dsp:sp modelId="{87B42376-0E28-45C4-A639-991E2CD7E93C}">
      <dsp:nvSpPr>
        <dsp:cNvPr id="0" name=""/>
        <dsp:cNvSpPr/>
      </dsp:nvSpPr>
      <dsp:spPr>
        <a:xfrm>
          <a:off x="0" y="1415266"/>
          <a:ext cx="2962656" cy="134593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76200" rIns="152400" bIns="76200" numCol="1" spcCol="1270" anchor="ctr" anchorCtr="0">
          <a:noAutofit/>
        </a:bodyPr>
        <a:lstStyle/>
        <a:p>
          <a:pPr lvl="0" algn="ctr" defTabSz="1778000">
            <a:lnSpc>
              <a:spcPct val="90000"/>
            </a:lnSpc>
            <a:spcBef>
              <a:spcPct val="0"/>
            </a:spcBef>
            <a:spcAft>
              <a:spcPct val="35000"/>
            </a:spcAft>
          </a:pPr>
          <a:r>
            <a:rPr lang="es-ES" sz="4000" kern="1200" dirty="0" smtClean="0"/>
            <a:t>ARCUSUR</a:t>
          </a:r>
          <a:endParaRPr lang="es-CO" sz="4000" kern="1200" dirty="0"/>
        </a:p>
      </dsp:txBody>
      <dsp:txXfrm>
        <a:off x="65703" y="1480969"/>
        <a:ext cx="2831250" cy="1214524"/>
      </dsp:txXfrm>
    </dsp:sp>
    <dsp:sp modelId="{A0491479-E9C4-4558-B203-64CC2D96E18A}">
      <dsp:nvSpPr>
        <dsp:cNvPr id="0" name=""/>
        <dsp:cNvSpPr/>
      </dsp:nvSpPr>
      <dsp:spPr>
        <a:xfrm rot="5400000">
          <a:off x="5057755" y="867987"/>
          <a:ext cx="1076744" cy="5266944"/>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533400">
            <a:lnSpc>
              <a:spcPct val="90000"/>
            </a:lnSpc>
            <a:spcBef>
              <a:spcPct val="0"/>
            </a:spcBef>
            <a:spcAft>
              <a:spcPct val="15000"/>
            </a:spcAft>
            <a:buChar char="••"/>
          </a:pPr>
          <a:r>
            <a:rPr lang="es-ES" sz="1200" kern="1200" dirty="0" smtClean="0"/>
            <a:t>2 programas: 1 de Medicina, 1 de Agronomía</a:t>
          </a:r>
          <a:endParaRPr lang="es-CO" sz="1200" kern="1200" dirty="0"/>
        </a:p>
      </dsp:txBody>
      <dsp:txXfrm rot="-5400000">
        <a:off x="2962655" y="3015649"/>
        <a:ext cx="5214382" cy="971620"/>
      </dsp:txXfrm>
    </dsp:sp>
    <dsp:sp modelId="{890FF972-E706-46A0-97EB-8301DC8F1861}">
      <dsp:nvSpPr>
        <dsp:cNvPr id="0" name=""/>
        <dsp:cNvSpPr/>
      </dsp:nvSpPr>
      <dsp:spPr>
        <a:xfrm>
          <a:off x="0" y="2828493"/>
          <a:ext cx="2962656" cy="134593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76200" rIns="152400" bIns="76200" numCol="1" spcCol="1270" anchor="ctr" anchorCtr="0">
          <a:noAutofit/>
        </a:bodyPr>
        <a:lstStyle/>
        <a:p>
          <a:pPr lvl="0" algn="ctr" defTabSz="1778000">
            <a:lnSpc>
              <a:spcPct val="90000"/>
            </a:lnSpc>
            <a:spcBef>
              <a:spcPct val="0"/>
            </a:spcBef>
            <a:spcAft>
              <a:spcPct val="35000"/>
            </a:spcAft>
          </a:pPr>
          <a:r>
            <a:rPr lang="es-ES" sz="4000" kern="1200" dirty="0" smtClean="0"/>
            <a:t>CONSUAN</a:t>
          </a:r>
          <a:endParaRPr lang="es-CO" sz="4000" kern="1200" dirty="0"/>
        </a:p>
      </dsp:txBody>
      <dsp:txXfrm>
        <a:off x="65703" y="2894196"/>
        <a:ext cx="2831250" cy="121452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FD8D69-E0A8-C84F-939B-9294048FA569}">
      <dsp:nvSpPr>
        <dsp:cNvPr id="0" name=""/>
        <dsp:cNvSpPr/>
      </dsp:nvSpPr>
      <dsp:spPr>
        <a:xfrm rot="5400000">
          <a:off x="5159076" y="-2084886"/>
          <a:ext cx="874102" cy="5266944"/>
        </a:xfrm>
        <a:prstGeom prst="round2SameRect">
          <a:avLst/>
        </a:prstGeom>
        <a:solidFill>
          <a:schemeClr val="accent2">
            <a:tint val="40000"/>
            <a:alpha val="90000"/>
            <a:hueOff val="0"/>
            <a:satOff val="0"/>
            <a:lumOff val="0"/>
            <a:alphaOff val="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533400" rtl="0">
            <a:lnSpc>
              <a:spcPct val="90000"/>
            </a:lnSpc>
            <a:spcBef>
              <a:spcPct val="0"/>
            </a:spcBef>
            <a:spcAft>
              <a:spcPct val="15000"/>
            </a:spcAft>
            <a:buChar char="••"/>
          </a:pPr>
          <a:r>
            <a:rPr lang="es-ES" sz="1200" kern="1200" dirty="0" smtClean="0"/>
            <a:t>Aumentar competitividad internacional mediante recurso humano formado</a:t>
          </a:r>
          <a:endParaRPr lang="es-ES" sz="1200" kern="1200" dirty="0"/>
        </a:p>
        <a:p>
          <a:pPr marL="114300" lvl="1" indent="-114300" algn="l" defTabSz="533400" rtl="0">
            <a:lnSpc>
              <a:spcPct val="90000"/>
            </a:lnSpc>
            <a:spcBef>
              <a:spcPct val="0"/>
            </a:spcBef>
            <a:spcAft>
              <a:spcPct val="15000"/>
            </a:spcAft>
            <a:buChar char="••"/>
          </a:pPr>
          <a:r>
            <a:rPr lang="es-ES" sz="1200" kern="1200" dirty="0" smtClean="0"/>
            <a:t>Estudiantes extranjeros que aportan ingresos por: pago de matriculas, alojamiento, transporte, alimentación... </a:t>
          </a:r>
          <a:endParaRPr lang="es-ES" sz="1200" kern="1200" dirty="0"/>
        </a:p>
        <a:p>
          <a:pPr marL="114300" lvl="1" indent="-114300" algn="l" defTabSz="533400" rtl="0">
            <a:lnSpc>
              <a:spcPct val="90000"/>
            </a:lnSpc>
            <a:spcBef>
              <a:spcPct val="0"/>
            </a:spcBef>
            <a:spcAft>
              <a:spcPct val="15000"/>
            </a:spcAft>
            <a:buChar char="••"/>
          </a:pPr>
          <a:r>
            <a:rPr lang="es-ES" sz="1200" kern="1200" dirty="0" smtClean="0"/>
            <a:t>Exportación de productos educativos a mercados internacionales de </a:t>
          </a:r>
          <a:r>
            <a:rPr lang="es-ES" sz="1200" kern="1200" dirty="0" err="1" smtClean="0"/>
            <a:t>educ</a:t>
          </a:r>
          <a:r>
            <a:rPr lang="es-ES" sz="1200" kern="1200" dirty="0" smtClean="0"/>
            <a:t>.</a:t>
          </a:r>
          <a:endParaRPr lang="es-ES" sz="1200" kern="1200" dirty="0"/>
        </a:p>
      </dsp:txBody>
      <dsp:txXfrm rot="-5400000">
        <a:off x="2962655" y="154205"/>
        <a:ext cx="5224274" cy="788762"/>
      </dsp:txXfrm>
    </dsp:sp>
    <dsp:sp modelId="{A74C0C2B-5CBB-C141-BB75-143A0A6DA0F9}">
      <dsp:nvSpPr>
        <dsp:cNvPr id="0" name=""/>
        <dsp:cNvSpPr/>
      </dsp:nvSpPr>
      <dsp:spPr>
        <a:xfrm>
          <a:off x="0" y="2271"/>
          <a:ext cx="2962656" cy="1092628"/>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rtl="0">
            <a:lnSpc>
              <a:spcPct val="90000"/>
            </a:lnSpc>
            <a:spcBef>
              <a:spcPct val="0"/>
            </a:spcBef>
            <a:spcAft>
              <a:spcPct val="35000"/>
            </a:spcAft>
          </a:pPr>
          <a:r>
            <a:rPr lang="es-ES" sz="2400" kern="1200" dirty="0" smtClean="0"/>
            <a:t>ECONÓMICAS</a:t>
          </a:r>
          <a:endParaRPr lang="es-ES" sz="2400" kern="1200" dirty="0"/>
        </a:p>
      </dsp:txBody>
      <dsp:txXfrm>
        <a:off x="53338" y="55609"/>
        <a:ext cx="2855980" cy="985952"/>
      </dsp:txXfrm>
    </dsp:sp>
    <dsp:sp modelId="{21D4A550-8517-0448-A5E1-12AB48C3344C}">
      <dsp:nvSpPr>
        <dsp:cNvPr id="0" name=""/>
        <dsp:cNvSpPr/>
      </dsp:nvSpPr>
      <dsp:spPr>
        <a:xfrm rot="5400000">
          <a:off x="5159076" y="-937626"/>
          <a:ext cx="874102" cy="5266944"/>
        </a:xfrm>
        <a:prstGeom prst="round2SameRect">
          <a:avLst/>
        </a:prstGeom>
        <a:solidFill>
          <a:schemeClr val="accent3">
            <a:tint val="40000"/>
            <a:alpha val="90000"/>
            <a:hueOff val="0"/>
            <a:satOff val="0"/>
            <a:lumOff val="0"/>
            <a:alphaOff val="0"/>
          </a:schemeClr>
        </a:solidFill>
        <a:ln w="254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rtl="0">
            <a:lnSpc>
              <a:spcPct val="90000"/>
            </a:lnSpc>
            <a:spcBef>
              <a:spcPct val="0"/>
            </a:spcBef>
            <a:spcAft>
              <a:spcPct val="15000"/>
            </a:spcAft>
            <a:buChar char="••"/>
          </a:pPr>
          <a:r>
            <a:rPr lang="es-ES" sz="1400" kern="1200" dirty="0" smtClean="0"/>
            <a:t>Estándares académicos internacionales en la inv., la enseñanza y la extensión</a:t>
          </a:r>
          <a:endParaRPr lang="es-ES" sz="1400" kern="1200" dirty="0"/>
        </a:p>
        <a:p>
          <a:pPr marL="114300" lvl="1" indent="-114300" algn="l" defTabSz="622300" rtl="0">
            <a:lnSpc>
              <a:spcPct val="90000"/>
            </a:lnSpc>
            <a:spcBef>
              <a:spcPct val="0"/>
            </a:spcBef>
            <a:spcAft>
              <a:spcPct val="15000"/>
            </a:spcAft>
            <a:buChar char="••"/>
          </a:pPr>
          <a:r>
            <a:rPr lang="es-ES" sz="1400" kern="1200" dirty="0" smtClean="0"/>
            <a:t>Ampliación de capacidades para del Sistema Educativo</a:t>
          </a:r>
          <a:endParaRPr lang="es-ES" sz="1400" kern="1200" dirty="0"/>
        </a:p>
        <a:p>
          <a:pPr marL="114300" lvl="1" indent="-114300" algn="l" defTabSz="622300" rtl="0">
            <a:lnSpc>
              <a:spcPct val="90000"/>
            </a:lnSpc>
            <a:spcBef>
              <a:spcPct val="0"/>
            </a:spcBef>
            <a:spcAft>
              <a:spcPct val="15000"/>
            </a:spcAft>
            <a:buChar char="••"/>
          </a:pPr>
          <a:r>
            <a:rPr lang="es-ES" sz="1400" kern="1200" dirty="0" smtClean="0"/>
            <a:t> Calidad del Sistema de Educación Superior </a:t>
          </a:r>
          <a:endParaRPr lang="es-ES" sz="1400" kern="1200" dirty="0"/>
        </a:p>
      </dsp:txBody>
      <dsp:txXfrm rot="-5400000">
        <a:off x="2962655" y="1301465"/>
        <a:ext cx="5224274" cy="788762"/>
      </dsp:txXfrm>
    </dsp:sp>
    <dsp:sp modelId="{923C0C24-7E03-AD49-A23C-29DB601A810C}">
      <dsp:nvSpPr>
        <dsp:cNvPr id="0" name=""/>
        <dsp:cNvSpPr/>
      </dsp:nvSpPr>
      <dsp:spPr>
        <a:xfrm>
          <a:off x="0" y="1149531"/>
          <a:ext cx="2962656" cy="1092628"/>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rtl="0">
            <a:lnSpc>
              <a:spcPct val="90000"/>
            </a:lnSpc>
            <a:spcBef>
              <a:spcPct val="0"/>
            </a:spcBef>
            <a:spcAft>
              <a:spcPct val="35000"/>
            </a:spcAft>
          </a:pPr>
          <a:r>
            <a:rPr lang="es-ES" sz="2400" kern="1200" dirty="0" smtClean="0"/>
            <a:t>ACADÉMICAS</a:t>
          </a:r>
          <a:endParaRPr lang="es-ES" sz="2400" kern="1200" dirty="0"/>
        </a:p>
      </dsp:txBody>
      <dsp:txXfrm>
        <a:off x="53338" y="1202869"/>
        <a:ext cx="2855980" cy="985952"/>
      </dsp:txXfrm>
    </dsp:sp>
    <dsp:sp modelId="{EFF2AD6E-1E03-704A-AD44-FEC939088A73}">
      <dsp:nvSpPr>
        <dsp:cNvPr id="0" name=""/>
        <dsp:cNvSpPr/>
      </dsp:nvSpPr>
      <dsp:spPr>
        <a:xfrm rot="5400000">
          <a:off x="5159076" y="209632"/>
          <a:ext cx="874102" cy="5266944"/>
        </a:xfrm>
        <a:prstGeom prst="round2SameRect">
          <a:avLst/>
        </a:prstGeom>
        <a:solidFill>
          <a:schemeClr val="accent4">
            <a:tint val="40000"/>
            <a:alpha val="90000"/>
            <a:hueOff val="0"/>
            <a:satOff val="0"/>
            <a:lumOff val="0"/>
            <a:alphaOff val="0"/>
          </a:schemeClr>
        </a:solidFill>
        <a:ln w="2540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rtl="0">
            <a:lnSpc>
              <a:spcPct val="90000"/>
            </a:lnSpc>
            <a:spcBef>
              <a:spcPct val="0"/>
            </a:spcBef>
            <a:spcAft>
              <a:spcPct val="15000"/>
            </a:spcAft>
            <a:buChar char="••"/>
          </a:pPr>
          <a:r>
            <a:rPr lang="es-ES" sz="1600" kern="1200" dirty="0" smtClean="0"/>
            <a:t>Enriquecimiento, preservación y difusión cultural</a:t>
          </a:r>
          <a:endParaRPr lang="es-ES" sz="1600" kern="1200" dirty="0"/>
        </a:p>
        <a:p>
          <a:pPr marL="171450" lvl="1" indent="-171450" algn="l" defTabSz="711200" rtl="0">
            <a:lnSpc>
              <a:spcPct val="90000"/>
            </a:lnSpc>
            <a:spcBef>
              <a:spcPct val="0"/>
            </a:spcBef>
            <a:spcAft>
              <a:spcPct val="15000"/>
            </a:spcAft>
            <a:buChar char="••"/>
          </a:pPr>
          <a:r>
            <a:rPr lang="es-ES" sz="1600" kern="1200" dirty="0" smtClean="0"/>
            <a:t>Desarrollo interculturalidad</a:t>
          </a:r>
          <a:endParaRPr lang="es-ES" sz="1600" kern="1200" dirty="0"/>
        </a:p>
      </dsp:txBody>
      <dsp:txXfrm rot="-5400000">
        <a:off x="2962655" y="2448723"/>
        <a:ext cx="5224274" cy="788762"/>
      </dsp:txXfrm>
    </dsp:sp>
    <dsp:sp modelId="{471AFCE5-9CC1-0D46-A650-331CC4442B43}">
      <dsp:nvSpPr>
        <dsp:cNvPr id="0" name=""/>
        <dsp:cNvSpPr/>
      </dsp:nvSpPr>
      <dsp:spPr>
        <a:xfrm>
          <a:off x="0" y="2296790"/>
          <a:ext cx="2962656" cy="1092628"/>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rtl="0">
            <a:lnSpc>
              <a:spcPct val="90000"/>
            </a:lnSpc>
            <a:spcBef>
              <a:spcPct val="0"/>
            </a:spcBef>
            <a:spcAft>
              <a:spcPct val="35000"/>
            </a:spcAft>
          </a:pPr>
          <a:r>
            <a:rPr lang="es-ES" sz="2400" kern="1200" dirty="0" smtClean="0"/>
            <a:t>CULTURALES</a:t>
          </a:r>
          <a:endParaRPr lang="es-ES" sz="2400" kern="1200" dirty="0"/>
        </a:p>
      </dsp:txBody>
      <dsp:txXfrm>
        <a:off x="53338" y="2350128"/>
        <a:ext cx="2855980" cy="985952"/>
      </dsp:txXfrm>
    </dsp:sp>
    <dsp:sp modelId="{2D36C470-82E8-E941-B3B6-4634E6624DD5}">
      <dsp:nvSpPr>
        <dsp:cNvPr id="0" name=""/>
        <dsp:cNvSpPr/>
      </dsp:nvSpPr>
      <dsp:spPr>
        <a:xfrm rot="5400000">
          <a:off x="5159076" y="1356892"/>
          <a:ext cx="874102" cy="5266944"/>
        </a:xfrm>
        <a:prstGeom prst="round2SameRect">
          <a:avLst/>
        </a:prstGeom>
        <a:solidFill>
          <a:schemeClr val="accent5">
            <a:tint val="40000"/>
            <a:alpha val="90000"/>
            <a:hueOff val="0"/>
            <a:satOff val="0"/>
            <a:lumOff val="0"/>
            <a:alphaOff val="0"/>
          </a:schemeClr>
        </a:solidFill>
        <a:ln w="2540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rtl="0">
            <a:lnSpc>
              <a:spcPct val="90000"/>
            </a:lnSpc>
            <a:spcBef>
              <a:spcPct val="0"/>
            </a:spcBef>
            <a:spcAft>
              <a:spcPct val="15000"/>
            </a:spcAft>
            <a:buChar char="••"/>
          </a:pPr>
          <a:r>
            <a:rPr lang="es-ES" sz="1600" kern="1200" dirty="0" smtClean="0"/>
            <a:t>Orientaciones de posicionamiento internacional del país</a:t>
          </a:r>
          <a:endParaRPr lang="es-ES" sz="1600" kern="1200" dirty="0"/>
        </a:p>
      </dsp:txBody>
      <dsp:txXfrm rot="-5400000">
        <a:off x="2962655" y="3595983"/>
        <a:ext cx="5224274" cy="788762"/>
      </dsp:txXfrm>
    </dsp:sp>
    <dsp:sp modelId="{C9B08BAC-7D11-0B43-BCB2-FA4A8031EE35}">
      <dsp:nvSpPr>
        <dsp:cNvPr id="0" name=""/>
        <dsp:cNvSpPr/>
      </dsp:nvSpPr>
      <dsp:spPr>
        <a:xfrm>
          <a:off x="0" y="3444050"/>
          <a:ext cx="2962656" cy="1092628"/>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rtl="0">
            <a:lnSpc>
              <a:spcPct val="90000"/>
            </a:lnSpc>
            <a:spcBef>
              <a:spcPct val="0"/>
            </a:spcBef>
            <a:spcAft>
              <a:spcPct val="35000"/>
            </a:spcAft>
          </a:pPr>
          <a:r>
            <a:rPr lang="es-ES" sz="2400" kern="1200" dirty="0" smtClean="0"/>
            <a:t>POLÍTICAS</a:t>
          </a:r>
          <a:endParaRPr lang="es-ES" sz="2400" kern="1200" dirty="0"/>
        </a:p>
      </dsp:txBody>
      <dsp:txXfrm>
        <a:off x="53338" y="3497388"/>
        <a:ext cx="2855980" cy="98595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C3B326-FB20-FC45-BE83-335662C6A78D}">
      <dsp:nvSpPr>
        <dsp:cNvPr id="0" name=""/>
        <dsp:cNvSpPr/>
      </dsp:nvSpPr>
      <dsp:spPr>
        <a:xfrm rot="5400000">
          <a:off x="1362286" y="1782981"/>
          <a:ext cx="1690055" cy="1924068"/>
        </a:xfrm>
        <a:prstGeom prst="bentUpArrow">
          <a:avLst>
            <a:gd name="adj1" fmla="val 32840"/>
            <a:gd name="adj2" fmla="val 25000"/>
            <a:gd name="adj3" fmla="val 35780"/>
          </a:avLst>
        </a:prstGeom>
        <a:solidFill>
          <a:schemeClr val="accent6">
            <a:lumMod val="7500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dsp:style>
    </dsp:sp>
    <dsp:sp modelId="{9CC515EB-BAAE-364E-B79B-26D824FF011A}">
      <dsp:nvSpPr>
        <dsp:cNvPr id="0" name=""/>
        <dsp:cNvSpPr/>
      </dsp:nvSpPr>
      <dsp:spPr>
        <a:xfrm>
          <a:off x="492501" y="116774"/>
          <a:ext cx="4039101" cy="1615383"/>
        </a:xfrm>
        <a:prstGeom prst="roundRect">
          <a:avLst>
            <a:gd name="adj" fmla="val 16670"/>
          </a:avLst>
        </a:prstGeom>
        <a:solidFill>
          <a:schemeClr val="accent2">
            <a:lumMod val="7500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s-ES" sz="1800" kern="1200" dirty="0" smtClean="0"/>
            <a:t>Proceso de integrar una </a:t>
          </a:r>
          <a:r>
            <a:rPr lang="es-ES" sz="1800" kern="1200" dirty="0" err="1" smtClean="0"/>
            <a:t>dimensión</a:t>
          </a:r>
          <a:r>
            <a:rPr lang="es-ES" sz="1800" kern="1200" dirty="0" smtClean="0"/>
            <a:t> internacional o intercultural con las funciones de </a:t>
          </a:r>
          <a:r>
            <a:rPr lang="es-ES" sz="1800" kern="1200" dirty="0" err="1" smtClean="0"/>
            <a:t>enseñanza</a:t>
          </a:r>
          <a:r>
            <a:rPr lang="es-ES" sz="1800" kern="1200" dirty="0" smtClean="0"/>
            <a:t>, </a:t>
          </a:r>
          <a:r>
            <a:rPr lang="es-ES" sz="1800" kern="1200" dirty="0" err="1" smtClean="0"/>
            <a:t>investigación</a:t>
          </a:r>
          <a:r>
            <a:rPr lang="es-ES" sz="1800" kern="1200" dirty="0" smtClean="0"/>
            <a:t> y servicio de la </a:t>
          </a:r>
          <a:r>
            <a:rPr lang="es-ES" sz="1800" kern="1200" dirty="0" err="1" smtClean="0"/>
            <a:t>institución</a:t>
          </a:r>
          <a:r>
            <a:rPr lang="es-ES" sz="1800" kern="1200" dirty="0" smtClean="0"/>
            <a:t> ( J. </a:t>
          </a:r>
          <a:r>
            <a:rPr lang="es-ES" sz="1800" kern="1200" dirty="0" err="1" smtClean="0"/>
            <a:t>Knight</a:t>
          </a:r>
          <a:r>
            <a:rPr lang="es-ES" sz="1800" kern="1200" dirty="0" smtClean="0"/>
            <a:t> )</a:t>
          </a:r>
          <a:endParaRPr lang="es-ES" sz="1800" kern="1200" dirty="0"/>
        </a:p>
      </dsp:txBody>
      <dsp:txXfrm>
        <a:off x="571372" y="195645"/>
        <a:ext cx="3881359" cy="1457641"/>
      </dsp:txXfrm>
    </dsp:sp>
    <dsp:sp modelId="{C73CCFBB-A749-D24B-9A4B-299D9E334563}">
      <dsp:nvSpPr>
        <dsp:cNvPr id="0" name=""/>
        <dsp:cNvSpPr/>
      </dsp:nvSpPr>
      <dsp:spPr>
        <a:xfrm>
          <a:off x="3934581" y="129939"/>
          <a:ext cx="2069224" cy="1609576"/>
        </a:xfrm>
        <a:prstGeom prst="rect">
          <a:avLst/>
        </a:prstGeom>
        <a:noFill/>
        <a:ln>
          <a:noFill/>
        </a:ln>
        <a:effectLst/>
      </dsp:spPr>
      <dsp:style>
        <a:lnRef idx="0">
          <a:scrgbClr r="0" g="0" b="0"/>
        </a:lnRef>
        <a:fillRef idx="0">
          <a:scrgbClr r="0" g="0" b="0"/>
        </a:fillRef>
        <a:effectRef idx="0">
          <a:scrgbClr r="0" g="0" b="0"/>
        </a:effectRef>
        <a:fontRef idx="minor"/>
      </dsp:style>
    </dsp:sp>
    <dsp:sp modelId="{B0EF4BE3-DDAE-4F4F-9827-175BE48FF6C6}">
      <dsp:nvSpPr>
        <dsp:cNvPr id="0" name=""/>
        <dsp:cNvSpPr/>
      </dsp:nvSpPr>
      <dsp:spPr>
        <a:xfrm>
          <a:off x="3252640" y="2198245"/>
          <a:ext cx="4053070" cy="1708922"/>
        </a:xfrm>
        <a:prstGeom prst="roundRect">
          <a:avLst>
            <a:gd name="adj" fmla="val 16670"/>
          </a:avLst>
        </a:prstGeom>
        <a:solidFill>
          <a:schemeClr val="accent4">
            <a:lumMod val="7500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s-ES" sz="1800" kern="1200" dirty="0" smtClean="0"/>
            <a:t>Para el fortalecimiento de la capacidad institucional, mejorar la calidad y formar recursos humanos para desempeñarse en un mundo globalizado</a:t>
          </a:r>
          <a:endParaRPr lang="es-ES" sz="1800" kern="1200" dirty="0"/>
        </a:p>
      </dsp:txBody>
      <dsp:txXfrm>
        <a:off x="3336078" y="2281683"/>
        <a:ext cx="3886194" cy="154204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932F33-C117-A647-9A39-CE846F8B0390}">
      <dsp:nvSpPr>
        <dsp:cNvPr id="0" name=""/>
        <dsp:cNvSpPr/>
      </dsp:nvSpPr>
      <dsp:spPr>
        <a:xfrm>
          <a:off x="3280316" y="2565"/>
          <a:ext cx="1694657" cy="895893"/>
        </a:xfrm>
        <a:prstGeom prst="roundRect">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s-ES" sz="1800" kern="1200" smtClean="0"/>
            <a:t>INSTITUCIONES</a:t>
          </a:r>
          <a:endParaRPr lang="es-ES" sz="1800" kern="1200" dirty="0"/>
        </a:p>
      </dsp:txBody>
      <dsp:txXfrm>
        <a:off x="3324050" y="46299"/>
        <a:ext cx="1607189" cy="808425"/>
      </dsp:txXfrm>
    </dsp:sp>
    <dsp:sp modelId="{F7AB9327-2B13-8B4A-87A5-A94710293180}">
      <dsp:nvSpPr>
        <dsp:cNvPr id="0" name=""/>
        <dsp:cNvSpPr/>
      </dsp:nvSpPr>
      <dsp:spPr>
        <a:xfrm>
          <a:off x="2336988" y="450512"/>
          <a:ext cx="3581315" cy="3581315"/>
        </a:xfrm>
        <a:custGeom>
          <a:avLst/>
          <a:gdLst/>
          <a:ahLst/>
          <a:cxnLst/>
          <a:rect l="0" t="0" r="0" b="0"/>
          <a:pathLst>
            <a:path>
              <a:moveTo>
                <a:pt x="2645545" y="217246"/>
              </a:moveTo>
              <a:arcTo wR="1790657" hR="1790657" stAng="17911004" swAng="1632579"/>
            </a:path>
          </a:pathLst>
        </a:custGeom>
        <a:noFill/>
        <a:ln w="9525" cap="flat" cmpd="sng" algn="ctr">
          <a:solidFill>
            <a:schemeClr val="accent2">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82CE0052-FA18-C242-9CFC-9BA11E21675C}">
      <dsp:nvSpPr>
        <dsp:cNvPr id="0" name=""/>
        <dsp:cNvSpPr/>
      </dsp:nvSpPr>
      <dsp:spPr>
        <a:xfrm>
          <a:off x="5005103" y="1239879"/>
          <a:ext cx="1651117" cy="895893"/>
        </a:xfrm>
        <a:prstGeom prst="roundRect">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s-ES" sz="1800" kern="1200" dirty="0" smtClean="0"/>
            <a:t>PROGRAMAS ACADÉMICOS </a:t>
          </a:r>
          <a:endParaRPr lang="es-ES" sz="1800" kern="1200" dirty="0"/>
        </a:p>
      </dsp:txBody>
      <dsp:txXfrm>
        <a:off x="5048837" y="1283613"/>
        <a:ext cx="1563649" cy="808425"/>
      </dsp:txXfrm>
    </dsp:sp>
    <dsp:sp modelId="{143532F0-4E45-B44E-A062-91D1E552397F}">
      <dsp:nvSpPr>
        <dsp:cNvPr id="0" name=""/>
        <dsp:cNvSpPr/>
      </dsp:nvSpPr>
      <dsp:spPr>
        <a:xfrm>
          <a:off x="2336988" y="450512"/>
          <a:ext cx="3581315" cy="3581315"/>
        </a:xfrm>
        <a:custGeom>
          <a:avLst/>
          <a:gdLst/>
          <a:ahLst/>
          <a:cxnLst/>
          <a:rect l="0" t="0" r="0" b="0"/>
          <a:pathLst>
            <a:path>
              <a:moveTo>
                <a:pt x="3578848" y="1696710"/>
              </a:moveTo>
              <a:arcTo wR="1790657" hR="1790657" stAng="21419555" swAng="2197046"/>
            </a:path>
          </a:pathLst>
        </a:custGeom>
        <a:noFill/>
        <a:ln w="9525" cap="flat"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E971A577-3DDC-7442-AFE5-EEAB2CF12056}">
      <dsp:nvSpPr>
        <dsp:cNvPr id="0" name=""/>
        <dsp:cNvSpPr/>
      </dsp:nvSpPr>
      <dsp:spPr>
        <a:xfrm>
          <a:off x="4343376" y="3241895"/>
          <a:ext cx="1673583" cy="895893"/>
        </a:xfrm>
        <a:prstGeom prst="roundRect">
          <a:avLst/>
        </a:prstGeom>
        <a:solidFill>
          <a:schemeClr val="accent4">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s-ES" sz="1800" kern="1200" dirty="0" smtClean="0"/>
            <a:t>PROFESORES</a:t>
          </a:r>
          <a:endParaRPr lang="es-ES" sz="1800" kern="1200" dirty="0"/>
        </a:p>
      </dsp:txBody>
      <dsp:txXfrm>
        <a:off x="4387110" y="3285629"/>
        <a:ext cx="1586115" cy="808425"/>
      </dsp:txXfrm>
    </dsp:sp>
    <dsp:sp modelId="{3523D7EE-E5D7-434A-834B-33791936E753}">
      <dsp:nvSpPr>
        <dsp:cNvPr id="0" name=""/>
        <dsp:cNvSpPr/>
      </dsp:nvSpPr>
      <dsp:spPr>
        <a:xfrm>
          <a:off x="2336988" y="450512"/>
          <a:ext cx="3581315" cy="3581315"/>
        </a:xfrm>
        <a:custGeom>
          <a:avLst/>
          <a:gdLst/>
          <a:ahLst/>
          <a:cxnLst/>
          <a:rect l="0" t="0" r="0" b="0"/>
          <a:pathLst>
            <a:path>
              <a:moveTo>
                <a:pt x="2002490" y="3568741"/>
              </a:moveTo>
              <a:arcTo wR="1790657" hR="1790657" stAng="4992363" swAng="740027"/>
            </a:path>
          </a:pathLst>
        </a:custGeom>
        <a:noFill/>
        <a:ln w="9525" cap="flat" cmpd="sng" algn="ctr">
          <a:solidFill>
            <a:schemeClr val="accent4">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1AA9891B-3E15-B64F-BA4B-2E405473821A}">
      <dsp:nvSpPr>
        <dsp:cNvPr id="0" name=""/>
        <dsp:cNvSpPr/>
      </dsp:nvSpPr>
      <dsp:spPr>
        <a:xfrm>
          <a:off x="2199374" y="3241895"/>
          <a:ext cx="1751498" cy="895893"/>
        </a:xfrm>
        <a:prstGeom prst="roundRect">
          <a:avLst/>
        </a:prstGeom>
        <a:solidFill>
          <a:schemeClr val="accent5">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s-ES" sz="1800" kern="1200" smtClean="0"/>
            <a:t>ESTUDIANTES</a:t>
          </a:r>
          <a:endParaRPr lang="es-ES" sz="1800" kern="1200"/>
        </a:p>
      </dsp:txBody>
      <dsp:txXfrm>
        <a:off x="2243108" y="3285629"/>
        <a:ext cx="1664030" cy="808425"/>
      </dsp:txXfrm>
    </dsp:sp>
    <dsp:sp modelId="{78EA91CC-7007-FA4E-896F-2F45F915B9BE}">
      <dsp:nvSpPr>
        <dsp:cNvPr id="0" name=""/>
        <dsp:cNvSpPr/>
      </dsp:nvSpPr>
      <dsp:spPr>
        <a:xfrm>
          <a:off x="2336988" y="450512"/>
          <a:ext cx="3581315" cy="3581315"/>
        </a:xfrm>
        <a:custGeom>
          <a:avLst/>
          <a:gdLst/>
          <a:ahLst/>
          <a:cxnLst/>
          <a:rect l="0" t="0" r="0" b="0"/>
          <a:pathLst>
            <a:path>
              <a:moveTo>
                <a:pt x="299354" y="2781853"/>
              </a:moveTo>
              <a:arcTo wR="1790657" hR="1790657" stAng="8783399" swAng="2197046"/>
            </a:path>
          </a:pathLst>
        </a:custGeom>
        <a:noFill/>
        <a:ln w="9525" cap="flat" cmpd="sng" algn="ctr">
          <a:solidFill>
            <a:schemeClr val="accent5">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008CB62A-82B7-384B-B6D9-21B4A5AA9C81}">
      <dsp:nvSpPr>
        <dsp:cNvPr id="0" name=""/>
        <dsp:cNvSpPr/>
      </dsp:nvSpPr>
      <dsp:spPr>
        <a:xfrm>
          <a:off x="1573379" y="1239879"/>
          <a:ext cx="1702500" cy="895893"/>
        </a:xfrm>
        <a:prstGeom prst="roundRect">
          <a:avLst/>
        </a:prstGeom>
        <a:solidFill>
          <a:schemeClr val="accent6">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S" sz="1800" kern="1200" smtClean="0"/>
            <a:t>EGRESADOS</a:t>
          </a:r>
          <a:endParaRPr lang="es-ES" sz="1800" kern="1200" dirty="0"/>
        </a:p>
      </dsp:txBody>
      <dsp:txXfrm>
        <a:off x="1617113" y="1283613"/>
        <a:ext cx="1615032" cy="808425"/>
      </dsp:txXfrm>
    </dsp:sp>
    <dsp:sp modelId="{B5E87F41-6B02-CE45-8953-5C7CAF09DC2F}">
      <dsp:nvSpPr>
        <dsp:cNvPr id="0" name=""/>
        <dsp:cNvSpPr/>
      </dsp:nvSpPr>
      <dsp:spPr>
        <a:xfrm>
          <a:off x="2336988" y="450512"/>
          <a:ext cx="3581315" cy="3581315"/>
        </a:xfrm>
        <a:custGeom>
          <a:avLst/>
          <a:gdLst/>
          <a:ahLst/>
          <a:cxnLst/>
          <a:rect l="0" t="0" r="0" b="0"/>
          <a:pathLst>
            <a:path>
              <a:moveTo>
                <a:pt x="310934" y="782256"/>
              </a:moveTo>
              <a:arcTo wR="1790657" hR="1790657" stAng="12856417" swAng="1632579"/>
            </a:path>
          </a:pathLst>
        </a:custGeom>
        <a:noFill/>
        <a:ln w="9525" cap="flat" cmpd="sng" algn="ctr">
          <a:solidFill>
            <a:schemeClr val="accent6">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1A334C-E636-EF42-820C-A4DBF0CB30F7}">
      <dsp:nvSpPr>
        <dsp:cNvPr id="0" name=""/>
        <dsp:cNvSpPr/>
      </dsp:nvSpPr>
      <dsp:spPr>
        <a:xfrm>
          <a:off x="-4599821" y="-705242"/>
          <a:ext cx="5479333" cy="5479333"/>
        </a:xfrm>
        <a:prstGeom prst="blockArc">
          <a:avLst>
            <a:gd name="adj1" fmla="val 18900000"/>
            <a:gd name="adj2" fmla="val 2700000"/>
            <a:gd name="adj3" fmla="val 394"/>
          </a:avLst>
        </a:pr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7B2658A-54CA-2047-BEE6-037F466DE5CD}">
      <dsp:nvSpPr>
        <dsp:cNvPr id="0" name=""/>
        <dsp:cNvSpPr/>
      </dsp:nvSpPr>
      <dsp:spPr>
        <a:xfrm>
          <a:off x="384986" y="254221"/>
          <a:ext cx="8210779" cy="508768"/>
        </a:xfrm>
        <a:prstGeom prst="rect">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03835" tIns="50800" rIns="50800" bIns="50800" numCol="1" spcCol="1270" anchor="ctr" anchorCtr="0">
          <a:noAutofit/>
        </a:bodyPr>
        <a:lstStyle/>
        <a:p>
          <a:pPr lvl="0" algn="l" defTabSz="889000" rtl="0">
            <a:lnSpc>
              <a:spcPct val="90000"/>
            </a:lnSpc>
            <a:spcBef>
              <a:spcPct val="0"/>
            </a:spcBef>
            <a:spcAft>
              <a:spcPct val="35000"/>
            </a:spcAft>
          </a:pPr>
          <a:r>
            <a:rPr lang="es-ES" sz="2000" kern="1200" dirty="0" smtClean="0"/>
            <a:t>Componente estratégico para el desarrollo de las funciones misionales</a:t>
          </a:r>
          <a:endParaRPr lang="es-ES" sz="2000" kern="1200" dirty="0"/>
        </a:p>
      </dsp:txBody>
      <dsp:txXfrm>
        <a:off x="384986" y="254221"/>
        <a:ext cx="8210779" cy="508768"/>
      </dsp:txXfrm>
    </dsp:sp>
    <dsp:sp modelId="{7E34A0E2-7A2D-6F48-BD7E-2D05A4CFAB51}">
      <dsp:nvSpPr>
        <dsp:cNvPr id="0" name=""/>
        <dsp:cNvSpPr/>
      </dsp:nvSpPr>
      <dsp:spPr>
        <a:xfrm>
          <a:off x="67005" y="190625"/>
          <a:ext cx="635961" cy="635961"/>
        </a:xfrm>
        <a:prstGeom prst="ellipse">
          <a:avLst/>
        </a:prstGeom>
        <a:solidFill>
          <a:schemeClr val="lt1">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EFF8F63-B711-D04C-B63E-F711E148FA67}">
      <dsp:nvSpPr>
        <dsp:cNvPr id="0" name=""/>
        <dsp:cNvSpPr/>
      </dsp:nvSpPr>
      <dsp:spPr>
        <a:xfrm>
          <a:off x="749555" y="1017130"/>
          <a:ext cx="7846210" cy="508768"/>
        </a:xfrm>
        <a:prstGeom prst="rect">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03835" tIns="50800" rIns="50800" bIns="50800" numCol="1" spcCol="1270" anchor="ctr" anchorCtr="0">
          <a:noAutofit/>
        </a:bodyPr>
        <a:lstStyle/>
        <a:p>
          <a:pPr lvl="0" algn="l" defTabSz="889000" rtl="0">
            <a:lnSpc>
              <a:spcPct val="90000"/>
            </a:lnSpc>
            <a:spcBef>
              <a:spcPct val="0"/>
            </a:spcBef>
            <a:spcAft>
              <a:spcPct val="35000"/>
            </a:spcAft>
          </a:pPr>
          <a:r>
            <a:rPr lang="es-ES" sz="2000" kern="1200" dirty="0" smtClean="0"/>
            <a:t>Capacidad de atraer profesores y estudiantes extranjeros</a:t>
          </a:r>
          <a:endParaRPr lang="es-ES" sz="2000" kern="1200" dirty="0"/>
        </a:p>
      </dsp:txBody>
      <dsp:txXfrm>
        <a:off x="749555" y="1017130"/>
        <a:ext cx="7846210" cy="508768"/>
      </dsp:txXfrm>
    </dsp:sp>
    <dsp:sp modelId="{34191704-61BD-3945-AA40-1F5CF1929130}">
      <dsp:nvSpPr>
        <dsp:cNvPr id="0" name=""/>
        <dsp:cNvSpPr/>
      </dsp:nvSpPr>
      <dsp:spPr>
        <a:xfrm>
          <a:off x="431574" y="953534"/>
          <a:ext cx="635961" cy="635961"/>
        </a:xfrm>
        <a:prstGeom prst="ellipse">
          <a:avLst/>
        </a:prstGeom>
        <a:solidFill>
          <a:schemeClr val="lt1">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3E4B493-9C4B-0A43-BBE9-64ECA92601B7}">
      <dsp:nvSpPr>
        <dsp:cNvPr id="0" name=""/>
        <dsp:cNvSpPr/>
      </dsp:nvSpPr>
      <dsp:spPr>
        <a:xfrm>
          <a:off x="861448" y="1780040"/>
          <a:ext cx="7734317" cy="508768"/>
        </a:xfrm>
        <a:prstGeom prst="rect">
          <a:avLst/>
        </a:prstGeom>
        <a:solidFill>
          <a:schemeClr val="accent4">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03835" tIns="50800" rIns="50800" bIns="50800" numCol="1" spcCol="1270" anchor="ctr" anchorCtr="0">
          <a:noAutofit/>
        </a:bodyPr>
        <a:lstStyle/>
        <a:p>
          <a:pPr lvl="0" algn="l" defTabSz="889000" rtl="0">
            <a:lnSpc>
              <a:spcPct val="90000"/>
            </a:lnSpc>
            <a:spcBef>
              <a:spcPct val="0"/>
            </a:spcBef>
            <a:spcAft>
              <a:spcPct val="35000"/>
            </a:spcAft>
          </a:pPr>
          <a:r>
            <a:rPr lang="es-ES" sz="2000" kern="1200" dirty="0" smtClean="0"/>
            <a:t>Productos profesores y de inv. situados en el exterior</a:t>
          </a:r>
          <a:endParaRPr lang="es-ES" sz="2000" kern="1200" dirty="0"/>
        </a:p>
      </dsp:txBody>
      <dsp:txXfrm>
        <a:off x="861448" y="1780040"/>
        <a:ext cx="7734317" cy="508768"/>
      </dsp:txXfrm>
    </dsp:sp>
    <dsp:sp modelId="{42B738E3-701D-D245-A447-F572F292FF20}">
      <dsp:nvSpPr>
        <dsp:cNvPr id="0" name=""/>
        <dsp:cNvSpPr/>
      </dsp:nvSpPr>
      <dsp:spPr>
        <a:xfrm>
          <a:off x="543467" y="1716443"/>
          <a:ext cx="635961" cy="635961"/>
        </a:xfrm>
        <a:prstGeom prst="ellipse">
          <a:avLst/>
        </a:prstGeom>
        <a:solidFill>
          <a:schemeClr val="lt1">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0C7FFF1-4065-5644-AE94-45121D57CD22}">
      <dsp:nvSpPr>
        <dsp:cNvPr id="0" name=""/>
        <dsp:cNvSpPr/>
      </dsp:nvSpPr>
      <dsp:spPr>
        <a:xfrm>
          <a:off x="749555" y="2542949"/>
          <a:ext cx="7846210" cy="508768"/>
        </a:xfrm>
        <a:prstGeom prst="rect">
          <a:avLst/>
        </a:prstGeom>
        <a:solidFill>
          <a:schemeClr val="accent5">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03835" tIns="50800" rIns="50800" bIns="50800" numCol="1" spcCol="1270" anchor="ctr" anchorCtr="0">
          <a:noAutofit/>
        </a:bodyPr>
        <a:lstStyle/>
        <a:p>
          <a:pPr lvl="0" algn="l" defTabSz="889000" rtl="0">
            <a:lnSpc>
              <a:spcPct val="90000"/>
            </a:lnSpc>
            <a:spcBef>
              <a:spcPct val="0"/>
            </a:spcBef>
            <a:spcAft>
              <a:spcPct val="35000"/>
            </a:spcAft>
          </a:pPr>
          <a:r>
            <a:rPr lang="es-ES" sz="2000" kern="1200" dirty="0" smtClean="0"/>
            <a:t>Acuerdos para el desarrollo de actividades conjuntas</a:t>
          </a:r>
          <a:endParaRPr lang="es-ES" sz="2000" kern="1200" dirty="0"/>
        </a:p>
      </dsp:txBody>
      <dsp:txXfrm>
        <a:off x="749555" y="2542949"/>
        <a:ext cx="7846210" cy="508768"/>
      </dsp:txXfrm>
    </dsp:sp>
    <dsp:sp modelId="{142FC8A9-859A-DE49-9448-754DDC781366}">
      <dsp:nvSpPr>
        <dsp:cNvPr id="0" name=""/>
        <dsp:cNvSpPr/>
      </dsp:nvSpPr>
      <dsp:spPr>
        <a:xfrm>
          <a:off x="431574" y="2479353"/>
          <a:ext cx="635961" cy="635961"/>
        </a:xfrm>
        <a:prstGeom prst="ellipse">
          <a:avLst/>
        </a:prstGeom>
        <a:solidFill>
          <a:schemeClr val="lt1">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008D1DA-6174-014A-92B7-E1D0A87A81DB}">
      <dsp:nvSpPr>
        <dsp:cNvPr id="0" name=""/>
        <dsp:cNvSpPr/>
      </dsp:nvSpPr>
      <dsp:spPr>
        <a:xfrm>
          <a:off x="384986" y="3305858"/>
          <a:ext cx="8210779" cy="508768"/>
        </a:xfrm>
        <a:prstGeom prst="rect">
          <a:avLst/>
        </a:prstGeom>
        <a:solidFill>
          <a:schemeClr val="accent6">
            <a:lumMod val="7500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03835" tIns="50800" rIns="50800" bIns="50800" numCol="1" spcCol="1270" anchor="ctr" anchorCtr="0">
          <a:noAutofit/>
        </a:bodyPr>
        <a:lstStyle/>
        <a:p>
          <a:pPr lvl="0" algn="l" defTabSz="889000" rtl="0">
            <a:lnSpc>
              <a:spcPct val="90000"/>
            </a:lnSpc>
            <a:spcBef>
              <a:spcPct val="0"/>
            </a:spcBef>
            <a:spcAft>
              <a:spcPct val="35000"/>
            </a:spcAft>
          </a:pPr>
          <a:r>
            <a:rPr lang="es-ES" sz="2000" kern="1200" dirty="0" smtClean="0"/>
            <a:t>Visibilidad en la comunidad académica y científica </a:t>
          </a:r>
          <a:r>
            <a:rPr lang="es-ES" sz="2000" kern="1200" dirty="0" err="1" smtClean="0"/>
            <a:t>int</a:t>
          </a:r>
          <a:r>
            <a:rPr lang="es-ES" sz="2000" kern="1200" dirty="0" smtClean="0"/>
            <a:t>.</a:t>
          </a:r>
          <a:endParaRPr lang="es-ES" sz="2000" kern="1200" dirty="0"/>
        </a:p>
      </dsp:txBody>
      <dsp:txXfrm>
        <a:off x="384986" y="3305858"/>
        <a:ext cx="8210779" cy="508768"/>
      </dsp:txXfrm>
    </dsp:sp>
    <dsp:sp modelId="{C1952F99-5DE5-4F49-8C5B-D600F1EF10EB}">
      <dsp:nvSpPr>
        <dsp:cNvPr id="0" name=""/>
        <dsp:cNvSpPr/>
      </dsp:nvSpPr>
      <dsp:spPr>
        <a:xfrm>
          <a:off x="67005" y="3242262"/>
          <a:ext cx="635961" cy="635961"/>
        </a:xfrm>
        <a:prstGeom prst="ellipse">
          <a:avLst/>
        </a:prstGeom>
        <a:solidFill>
          <a:schemeClr val="lt1">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7A5A4D-C7C5-ED44-8C86-88D72A8014AD}">
      <dsp:nvSpPr>
        <dsp:cNvPr id="0" name=""/>
        <dsp:cNvSpPr/>
      </dsp:nvSpPr>
      <dsp:spPr>
        <a:xfrm>
          <a:off x="0" y="1986"/>
          <a:ext cx="3088615" cy="1311250"/>
        </a:xfrm>
        <a:prstGeom prst="roundRect">
          <a:avLst/>
        </a:prstGeom>
        <a:solidFill>
          <a:schemeClr val="accent2">
            <a:lumMod val="7500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rtl="0">
            <a:lnSpc>
              <a:spcPct val="90000"/>
            </a:lnSpc>
            <a:spcBef>
              <a:spcPct val="0"/>
            </a:spcBef>
            <a:spcAft>
              <a:spcPct val="35000"/>
            </a:spcAft>
          </a:pPr>
          <a:r>
            <a:rPr lang="es-ES" sz="2000" kern="1200" dirty="0" smtClean="0"/>
            <a:t>Estructura curricular con referentes internacionales</a:t>
          </a:r>
          <a:endParaRPr lang="es-ES" sz="2000" kern="1200" dirty="0"/>
        </a:p>
      </dsp:txBody>
      <dsp:txXfrm>
        <a:off x="64010" y="65996"/>
        <a:ext cx="2960595" cy="1183230"/>
      </dsp:txXfrm>
    </dsp:sp>
    <dsp:sp modelId="{0789CFBD-1493-3448-94A9-0D6E9FCCB501}">
      <dsp:nvSpPr>
        <dsp:cNvPr id="0" name=""/>
        <dsp:cNvSpPr/>
      </dsp:nvSpPr>
      <dsp:spPr>
        <a:xfrm>
          <a:off x="0" y="1378799"/>
          <a:ext cx="3088615" cy="1311250"/>
        </a:xfrm>
        <a:prstGeom prst="roundRect">
          <a:avLst/>
        </a:prstGeom>
        <a:solidFill>
          <a:schemeClr val="accent6">
            <a:lumMod val="7500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rtl="0">
            <a:lnSpc>
              <a:spcPct val="90000"/>
            </a:lnSpc>
            <a:spcBef>
              <a:spcPct val="0"/>
            </a:spcBef>
            <a:spcAft>
              <a:spcPct val="35000"/>
            </a:spcAft>
          </a:pPr>
          <a:r>
            <a:rPr lang="es-ES" sz="2000" kern="1200" smtClean="0"/>
            <a:t>Incorporación de la dimensión int. en el currículo</a:t>
          </a:r>
          <a:endParaRPr lang="es-ES" sz="2000" kern="1200" dirty="0"/>
        </a:p>
      </dsp:txBody>
      <dsp:txXfrm>
        <a:off x="64010" y="1442809"/>
        <a:ext cx="2960595" cy="1183230"/>
      </dsp:txXfrm>
    </dsp:sp>
    <dsp:sp modelId="{7B55B809-91F5-364E-B23B-65C56EDBFFFB}">
      <dsp:nvSpPr>
        <dsp:cNvPr id="0" name=""/>
        <dsp:cNvSpPr/>
      </dsp:nvSpPr>
      <dsp:spPr>
        <a:xfrm rot="5400000">
          <a:off x="5309551" y="665801"/>
          <a:ext cx="1049000" cy="5490871"/>
        </a:xfrm>
        <a:prstGeom prst="round2SameRect">
          <a:avLst/>
        </a:prstGeom>
        <a:solidFill>
          <a:schemeClr val="accent2">
            <a:tint val="40000"/>
            <a:alpha val="90000"/>
            <a:hueOff val="0"/>
            <a:satOff val="0"/>
            <a:lumOff val="0"/>
            <a:alphaOff val="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rtl="0">
            <a:lnSpc>
              <a:spcPct val="90000"/>
            </a:lnSpc>
            <a:spcBef>
              <a:spcPct val="0"/>
            </a:spcBef>
            <a:spcAft>
              <a:spcPct val="15000"/>
            </a:spcAft>
            <a:buChar char="••"/>
          </a:pPr>
          <a:r>
            <a:rPr lang="es-ES" sz="2000" kern="1200" dirty="0" smtClean="0"/>
            <a:t>Programas </a:t>
          </a:r>
          <a:r>
            <a:rPr lang="es-ES" sz="2000" i="1" kern="1200" dirty="0" smtClean="0"/>
            <a:t>in situ </a:t>
          </a:r>
          <a:r>
            <a:rPr lang="es-ES" sz="2000" i="0" kern="1200" dirty="0" smtClean="0"/>
            <a:t>(titulo de la U. extranjera)</a:t>
          </a:r>
          <a:endParaRPr lang="es-ES" sz="2000" i="0" kern="1200" dirty="0"/>
        </a:p>
        <a:p>
          <a:pPr marL="228600" lvl="1" indent="-228600" algn="l" defTabSz="889000" rtl="0">
            <a:lnSpc>
              <a:spcPct val="90000"/>
            </a:lnSpc>
            <a:spcBef>
              <a:spcPct val="0"/>
            </a:spcBef>
            <a:spcAft>
              <a:spcPct val="15000"/>
            </a:spcAft>
            <a:buChar char="••"/>
          </a:pPr>
          <a:r>
            <a:rPr lang="es-ES" sz="2000" kern="1200" dirty="0" smtClean="0"/>
            <a:t>Programas colaborativos (titulo U. nacional)</a:t>
          </a:r>
          <a:endParaRPr lang="es-ES" sz="2000" kern="1200" dirty="0"/>
        </a:p>
        <a:p>
          <a:pPr marL="228600" lvl="1" indent="-228600" algn="l" defTabSz="889000" rtl="0">
            <a:lnSpc>
              <a:spcPct val="90000"/>
            </a:lnSpc>
            <a:spcBef>
              <a:spcPct val="0"/>
            </a:spcBef>
            <a:spcAft>
              <a:spcPct val="15000"/>
            </a:spcAft>
            <a:buChar char="••"/>
          </a:pPr>
          <a:r>
            <a:rPr lang="es-ES" sz="2000" kern="1200" smtClean="0"/>
            <a:t>Programas conjuntos</a:t>
          </a:r>
          <a:endParaRPr lang="es-ES" sz="2000" kern="1200" dirty="0"/>
        </a:p>
      </dsp:txBody>
      <dsp:txXfrm rot="-5400000">
        <a:off x="3088616" y="2937944"/>
        <a:ext cx="5439663" cy="946584"/>
      </dsp:txXfrm>
    </dsp:sp>
    <dsp:sp modelId="{46801713-2EAC-B845-9196-49D742CD5786}">
      <dsp:nvSpPr>
        <dsp:cNvPr id="0" name=""/>
        <dsp:cNvSpPr/>
      </dsp:nvSpPr>
      <dsp:spPr>
        <a:xfrm>
          <a:off x="0" y="2755612"/>
          <a:ext cx="3088615" cy="1311250"/>
        </a:xfrm>
        <a:prstGeom prst="roundRect">
          <a:avLst/>
        </a:prstGeom>
        <a:solidFill>
          <a:schemeClr val="accent3">
            <a:lumMod val="7500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rtl="0">
            <a:lnSpc>
              <a:spcPct val="90000"/>
            </a:lnSpc>
            <a:spcBef>
              <a:spcPct val="0"/>
            </a:spcBef>
            <a:spcAft>
              <a:spcPct val="35000"/>
            </a:spcAft>
          </a:pPr>
          <a:r>
            <a:rPr lang="es-ES" sz="2000" kern="1200" dirty="0" smtClean="0"/>
            <a:t>Programas en interacción</a:t>
          </a:r>
          <a:endParaRPr lang="es-ES" sz="2000" kern="1200" dirty="0"/>
        </a:p>
      </dsp:txBody>
      <dsp:txXfrm>
        <a:off x="64010" y="2819622"/>
        <a:ext cx="2960595" cy="118323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415AC0-6A2D-0047-A2BB-E8C2297D54DB}">
      <dsp:nvSpPr>
        <dsp:cNvPr id="0" name=""/>
        <dsp:cNvSpPr/>
      </dsp:nvSpPr>
      <dsp:spPr>
        <a:xfrm>
          <a:off x="0" y="8751"/>
          <a:ext cx="5670876" cy="416937"/>
        </a:xfrm>
        <a:prstGeom prst="roundRect">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s-ES" sz="1800" kern="1200" dirty="0" smtClean="0"/>
            <a:t>PROFESORES</a:t>
          </a:r>
          <a:endParaRPr lang="es-ES" sz="1800" kern="1200" dirty="0"/>
        </a:p>
      </dsp:txBody>
      <dsp:txXfrm>
        <a:off x="20353" y="29104"/>
        <a:ext cx="5630170" cy="376231"/>
      </dsp:txXfrm>
    </dsp:sp>
    <dsp:sp modelId="{FE8CBB86-A4EA-C448-96C4-AA69FF6DFCC6}">
      <dsp:nvSpPr>
        <dsp:cNvPr id="0" name=""/>
        <dsp:cNvSpPr/>
      </dsp:nvSpPr>
      <dsp:spPr>
        <a:xfrm>
          <a:off x="0" y="425688"/>
          <a:ext cx="5670876" cy="16487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0050" tIns="20320" rIns="113792" bIns="20320" numCol="1" spcCol="1270" anchor="t" anchorCtr="0">
          <a:noAutofit/>
        </a:bodyPr>
        <a:lstStyle/>
        <a:p>
          <a:pPr marL="171450" lvl="1" indent="-171450" algn="l" defTabSz="711200" rtl="0">
            <a:lnSpc>
              <a:spcPct val="90000"/>
            </a:lnSpc>
            <a:spcBef>
              <a:spcPct val="0"/>
            </a:spcBef>
            <a:spcAft>
              <a:spcPct val="20000"/>
            </a:spcAft>
            <a:buChar char="••"/>
          </a:pPr>
          <a:r>
            <a:rPr lang="es-ES" sz="1600" kern="1200" dirty="0" smtClean="0"/>
            <a:t>Formación en el exterior</a:t>
          </a:r>
          <a:endParaRPr lang="es-ES" sz="1600" kern="1200" dirty="0"/>
        </a:p>
        <a:p>
          <a:pPr marL="171450" lvl="1" indent="-171450" algn="l" defTabSz="711200" rtl="0">
            <a:lnSpc>
              <a:spcPct val="90000"/>
            </a:lnSpc>
            <a:spcBef>
              <a:spcPct val="0"/>
            </a:spcBef>
            <a:spcAft>
              <a:spcPct val="20000"/>
            </a:spcAft>
            <a:buChar char="••"/>
          </a:pPr>
          <a:r>
            <a:rPr lang="es-ES" sz="1600" kern="1200" dirty="0" smtClean="0"/>
            <a:t>Relaciones con instituciones extranjeras</a:t>
          </a:r>
          <a:endParaRPr lang="es-ES" sz="1600" kern="1200" dirty="0"/>
        </a:p>
        <a:p>
          <a:pPr marL="171450" lvl="1" indent="-171450" algn="l" defTabSz="711200" rtl="0">
            <a:lnSpc>
              <a:spcPct val="90000"/>
            </a:lnSpc>
            <a:spcBef>
              <a:spcPct val="0"/>
            </a:spcBef>
            <a:spcAft>
              <a:spcPct val="20000"/>
            </a:spcAft>
            <a:buChar char="••"/>
          </a:pPr>
          <a:r>
            <a:rPr lang="es-ES" sz="1600" kern="1200" dirty="0" smtClean="0"/>
            <a:t>Participación en redes académicas y científicas</a:t>
          </a:r>
          <a:endParaRPr lang="es-ES" sz="1600" kern="1200" dirty="0"/>
        </a:p>
        <a:p>
          <a:pPr marL="171450" lvl="1" indent="-171450" algn="l" defTabSz="711200" rtl="0">
            <a:lnSpc>
              <a:spcPct val="90000"/>
            </a:lnSpc>
            <a:spcBef>
              <a:spcPct val="0"/>
            </a:spcBef>
            <a:spcAft>
              <a:spcPct val="20000"/>
            </a:spcAft>
            <a:buChar char="••"/>
          </a:pPr>
          <a:r>
            <a:rPr lang="es-ES" sz="1600" kern="1200" dirty="0" smtClean="0"/>
            <a:t>Participación en proyectos de investigación</a:t>
          </a:r>
          <a:endParaRPr lang="es-ES" sz="1600" kern="1200" dirty="0"/>
        </a:p>
        <a:p>
          <a:pPr marL="171450" lvl="1" indent="-171450" algn="l" defTabSz="711200" rtl="0">
            <a:lnSpc>
              <a:spcPct val="90000"/>
            </a:lnSpc>
            <a:spcBef>
              <a:spcPct val="0"/>
            </a:spcBef>
            <a:spcAft>
              <a:spcPct val="20000"/>
            </a:spcAft>
            <a:buChar char="••"/>
          </a:pPr>
          <a:r>
            <a:rPr lang="es-ES" sz="1600" kern="1200" dirty="0" smtClean="0"/>
            <a:t>Publicaciones internacionales – Co  publicaciones</a:t>
          </a:r>
          <a:endParaRPr lang="es-ES" sz="1600" kern="1200" dirty="0"/>
        </a:p>
        <a:p>
          <a:pPr marL="171450" lvl="1" indent="-171450" algn="l" defTabSz="711200" rtl="0">
            <a:lnSpc>
              <a:spcPct val="90000"/>
            </a:lnSpc>
            <a:spcBef>
              <a:spcPct val="0"/>
            </a:spcBef>
            <a:spcAft>
              <a:spcPct val="20000"/>
            </a:spcAft>
            <a:buChar char="••"/>
          </a:pPr>
          <a:r>
            <a:rPr lang="es-ES" sz="1600" kern="1200" dirty="0" smtClean="0"/>
            <a:t>Profesores e investigadores exterior</a:t>
          </a:r>
          <a:endParaRPr lang="es-ES" sz="1600" kern="1200" dirty="0"/>
        </a:p>
      </dsp:txBody>
      <dsp:txXfrm>
        <a:off x="0" y="425688"/>
        <a:ext cx="5670876" cy="1648754"/>
      </dsp:txXfrm>
    </dsp:sp>
    <dsp:sp modelId="{0F147245-6384-A44C-B2CE-044172AC34B1}">
      <dsp:nvSpPr>
        <dsp:cNvPr id="0" name=""/>
        <dsp:cNvSpPr/>
      </dsp:nvSpPr>
      <dsp:spPr>
        <a:xfrm>
          <a:off x="0" y="2074443"/>
          <a:ext cx="5670876" cy="381101"/>
        </a:xfrm>
        <a:prstGeom prst="roundRect">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es-ES" sz="1800" kern="1200" dirty="0" smtClean="0"/>
            <a:t>ESTUDIANTES</a:t>
          </a:r>
          <a:endParaRPr lang="es-ES" sz="1400" kern="1200" dirty="0"/>
        </a:p>
      </dsp:txBody>
      <dsp:txXfrm>
        <a:off x="18604" y="2093047"/>
        <a:ext cx="5633668" cy="343893"/>
      </dsp:txXfrm>
    </dsp:sp>
    <dsp:sp modelId="{85E63E48-74F1-8645-9D9C-E17C71621301}">
      <dsp:nvSpPr>
        <dsp:cNvPr id="0" name=""/>
        <dsp:cNvSpPr/>
      </dsp:nvSpPr>
      <dsp:spPr>
        <a:xfrm>
          <a:off x="0" y="2455545"/>
          <a:ext cx="5670876" cy="11205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0050" tIns="20320" rIns="113792" bIns="20320" numCol="1" spcCol="1270" anchor="t" anchorCtr="0">
          <a:noAutofit/>
        </a:bodyPr>
        <a:lstStyle/>
        <a:p>
          <a:pPr marL="171450" lvl="1" indent="-171450" algn="l" defTabSz="711200" rtl="0">
            <a:lnSpc>
              <a:spcPct val="90000"/>
            </a:lnSpc>
            <a:spcBef>
              <a:spcPct val="0"/>
            </a:spcBef>
            <a:spcAft>
              <a:spcPct val="20000"/>
            </a:spcAft>
            <a:buChar char="••"/>
          </a:pPr>
          <a:r>
            <a:rPr lang="es-ES" sz="1600" kern="1200" dirty="0" smtClean="0"/>
            <a:t>Movilidad internacional saliente</a:t>
          </a:r>
          <a:endParaRPr lang="es-ES" sz="1600" kern="1200" dirty="0"/>
        </a:p>
        <a:p>
          <a:pPr marL="171450" lvl="1" indent="-171450" algn="l" defTabSz="711200" rtl="0">
            <a:lnSpc>
              <a:spcPct val="90000"/>
            </a:lnSpc>
            <a:spcBef>
              <a:spcPct val="0"/>
            </a:spcBef>
            <a:spcAft>
              <a:spcPct val="20000"/>
            </a:spcAft>
            <a:buChar char="••"/>
          </a:pPr>
          <a:r>
            <a:rPr lang="es-ES" sz="1600" kern="1200" dirty="0" smtClean="0"/>
            <a:t>Movilidad entrante: extranjeros cursando estudios regulares</a:t>
          </a:r>
          <a:endParaRPr lang="es-ES" sz="1600" kern="1200" dirty="0"/>
        </a:p>
        <a:p>
          <a:pPr marL="171450" lvl="1" indent="-171450" algn="l" defTabSz="711200" rtl="0">
            <a:lnSpc>
              <a:spcPct val="90000"/>
            </a:lnSpc>
            <a:spcBef>
              <a:spcPct val="0"/>
            </a:spcBef>
            <a:spcAft>
              <a:spcPct val="20000"/>
            </a:spcAft>
            <a:buChar char="••"/>
          </a:pPr>
          <a:r>
            <a:rPr lang="es-CO" sz="1600" kern="1200" dirty="0" smtClean="0"/>
            <a:t>Participación en redes académicas y científicas</a:t>
          </a:r>
          <a:endParaRPr lang="es-ES" sz="1600" kern="1200" dirty="0"/>
        </a:p>
        <a:p>
          <a:pPr marL="171450" lvl="1" indent="-171450" algn="l" defTabSz="711200">
            <a:lnSpc>
              <a:spcPct val="90000"/>
            </a:lnSpc>
            <a:spcBef>
              <a:spcPct val="0"/>
            </a:spcBef>
            <a:spcAft>
              <a:spcPct val="20000"/>
            </a:spcAft>
            <a:buChar char="••"/>
          </a:pPr>
          <a:r>
            <a:rPr lang="es-CO" sz="1600" kern="1200" dirty="0"/>
            <a:t>Participación en proyectos de investigación</a:t>
          </a:r>
        </a:p>
      </dsp:txBody>
      <dsp:txXfrm>
        <a:off x="0" y="2455545"/>
        <a:ext cx="5670876" cy="1120578"/>
      </dsp:txXfrm>
    </dsp:sp>
    <dsp:sp modelId="{4A9B7A6F-C929-8C41-AC79-D32487609569}">
      <dsp:nvSpPr>
        <dsp:cNvPr id="0" name=""/>
        <dsp:cNvSpPr/>
      </dsp:nvSpPr>
      <dsp:spPr>
        <a:xfrm>
          <a:off x="0" y="3231939"/>
          <a:ext cx="5670876" cy="353717"/>
        </a:xfrm>
        <a:prstGeom prst="roundRect">
          <a:avLst/>
        </a:prstGeom>
        <a:solidFill>
          <a:schemeClr val="accent4">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es-ES" sz="1800" kern="1200" dirty="0" smtClean="0"/>
            <a:t>EGRESADOS</a:t>
          </a:r>
          <a:endParaRPr lang="es-ES" sz="1800" kern="1200" dirty="0"/>
        </a:p>
      </dsp:txBody>
      <dsp:txXfrm>
        <a:off x="17267" y="3249206"/>
        <a:ext cx="5636342" cy="319183"/>
      </dsp:txXfrm>
    </dsp:sp>
    <dsp:sp modelId="{BB9A8CBE-BF81-E644-ABAD-00D698E0D888}">
      <dsp:nvSpPr>
        <dsp:cNvPr id="0" name=""/>
        <dsp:cNvSpPr/>
      </dsp:nvSpPr>
      <dsp:spPr>
        <a:xfrm>
          <a:off x="0" y="3609603"/>
          <a:ext cx="5670876" cy="8942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0050" tIns="20320" rIns="113792" bIns="20320" numCol="1" spcCol="1270" anchor="t" anchorCtr="0">
          <a:noAutofit/>
        </a:bodyPr>
        <a:lstStyle/>
        <a:p>
          <a:pPr marL="171450" lvl="1" indent="-171450" algn="l" defTabSz="711200" rtl="0">
            <a:lnSpc>
              <a:spcPct val="90000"/>
            </a:lnSpc>
            <a:spcBef>
              <a:spcPct val="0"/>
            </a:spcBef>
            <a:spcAft>
              <a:spcPct val="20000"/>
            </a:spcAft>
            <a:buChar char="••"/>
          </a:pPr>
          <a:r>
            <a:rPr lang="es-ES" sz="1600" kern="1200" dirty="0" smtClean="0"/>
            <a:t>Ejercicio profesional en otros países</a:t>
          </a:r>
          <a:endParaRPr lang="es-ES" sz="1600" kern="1200" dirty="0"/>
        </a:p>
        <a:p>
          <a:pPr marL="171450" lvl="1" indent="-171450" algn="l" defTabSz="711200" rtl="0">
            <a:lnSpc>
              <a:spcPct val="90000"/>
            </a:lnSpc>
            <a:spcBef>
              <a:spcPct val="0"/>
            </a:spcBef>
            <a:spcAft>
              <a:spcPct val="20000"/>
            </a:spcAft>
            <a:buChar char="••"/>
          </a:pPr>
          <a:r>
            <a:rPr lang="es-ES" sz="1600" kern="1200" dirty="0" smtClean="0"/>
            <a:t>Demanda internacional de los egresados</a:t>
          </a:r>
          <a:endParaRPr lang="es-ES" sz="1600" kern="1200" dirty="0"/>
        </a:p>
        <a:p>
          <a:pPr marL="171450" lvl="1" indent="-171450" algn="l" defTabSz="711200" rtl="0">
            <a:lnSpc>
              <a:spcPct val="90000"/>
            </a:lnSpc>
            <a:spcBef>
              <a:spcPct val="0"/>
            </a:spcBef>
            <a:spcAft>
              <a:spcPct val="20000"/>
            </a:spcAft>
            <a:buChar char="••"/>
          </a:pPr>
          <a:r>
            <a:rPr lang="es-ES" sz="1600" kern="1200" dirty="0" smtClean="0"/>
            <a:t>Reconocimiento académico internacional</a:t>
          </a:r>
          <a:endParaRPr lang="es-ES" sz="1600" kern="1200" dirty="0"/>
        </a:p>
      </dsp:txBody>
      <dsp:txXfrm>
        <a:off x="0" y="3609603"/>
        <a:ext cx="5670876" cy="89424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510710-31AD-D84A-AF59-860D879FFB34}">
      <dsp:nvSpPr>
        <dsp:cNvPr id="0" name=""/>
        <dsp:cNvSpPr/>
      </dsp:nvSpPr>
      <dsp:spPr>
        <a:xfrm>
          <a:off x="4118" y="0"/>
          <a:ext cx="3962102" cy="5332043"/>
        </a:xfrm>
        <a:prstGeom prst="roundRect">
          <a:avLst>
            <a:gd name="adj" fmla="val 10000"/>
          </a:avLst>
        </a:prstGeom>
        <a:solidFill>
          <a:srgbClr val="E3E8F2"/>
        </a:solidFill>
        <a:ln>
          <a:noFill/>
        </a:ln>
        <a:effectLst/>
      </dsp:spPr>
      <dsp:style>
        <a:lnRef idx="0">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s-ES" sz="2000" b="1" kern="1200" dirty="0" smtClean="0"/>
            <a:t>INTERNACIONALIZACIÓN EN CASA</a:t>
          </a:r>
          <a:endParaRPr lang="es-ES" sz="2000" b="1" kern="1200" dirty="0"/>
        </a:p>
      </dsp:txBody>
      <dsp:txXfrm>
        <a:off x="4118" y="0"/>
        <a:ext cx="3962102" cy="1599612"/>
      </dsp:txXfrm>
    </dsp:sp>
    <dsp:sp modelId="{F6405C03-2524-8242-8378-CD6F587D1F6B}">
      <dsp:nvSpPr>
        <dsp:cNvPr id="0" name=""/>
        <dsp:cNvSpPr/>
      </dsp:nvSpPr>
      <dsp:spPr>
        <a:xfrm>
          <a:off x="400329" y="1600067"/>
          <a:ext cx="3169681" cy="918224"/>
        </a:xfrm>
        <a:prstGeom prst="roundRect">
          <a:avLst>
            <a:gd name="adj" fmla="val 10000"/>
          </a:avLst>
        </a:prstGeom>
        <a:solidFill>
          <a:schemeClr val="accent2">
            <a:lumMod val="7500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0640" tIns="30480" rIns="40640" bIns="30480" numCol="1" spcCol="1270" anchor="ctr" anchorCtr="0">
          <a:noAutofit/>
        </a:bodyPr>
        <a:lstStyle/>
        <a:p>
          <a:pPr lvl="0" algn="ctr" defTabSz="711200" rtl="0">
            <a:lnSpc>
              <a:spcPct val="90000"/>
            </a:lnSpc>
            <a:spcBef>
              <a:spcPct val="0"/>
            </a:spcBef>
            <a:spcAft>
              <a:spcPct val="35000"/>
            </a:spcAft>
          </a:pPr>
          <a:r>
            <a:rPr lang="es-ES" sz="1600" kern="1200" dirty="0" smtClean="0"/>
            <a:t>Movilidad virtual de estudiantes para cursos conjuntos y proyectos de investigación </a:t>
          </a:r>
          <a:endParaRPr lang="es-ES" sz="1600" kern="1200" dirty="0"/>
        </a:p>
      </dsp:txBody>
      <dsp:txXfrm>
        <a:off x="427223" y="1626961"/>
        <a:ext cx="3115893" cy="864436"/>
      </dsp:txXfrm>
    </dsp:sp>
    <dsp:sp modelId="{D8F598A4-D76B-6A42-A1BB-7D5417AE9198}">
      <dsp:nvSpPr>
        <dsp:cNvPr id="0" name=""/>
        <dsp:cNvSpPr/>
      </dsp:nvSpPr>
      <dsp:spPr>
        <a:xfrm>
          <a:off x="400329" y="2582664"/>
          <a:ext cx="3169681" cy="551148"/>
        </a:xfrm>
        <a:prstGeom prst="roundRect">
          <a:avLst>
            <a:gd name="adj" fmla="val 10000"/>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5560" tIns="26670" rIns="35560" bIns="26670" numCol="1" spcCol="1270" anchor="ctr" anchorCtr="0">
          <a:noAutofit/>
        </a:bodyPr>
        <a:lstStyle/>
        <a:p>
          <a:pPr lvl="0" algn="ctr" defTabSz="622300" rtl="0">
            <a:lnSpc>
              <a:spcPct val="90000"/>
            </a:lnSpc>
            <a:spcBef>
              <a:spcPct val="0"/>
            </a:spcBef>
            <a:spcAft>
              <a:spcPct val="35000"/>
            </a:spcAft>
          </a:pPr>
          <a:r>
            <a:rPr lang="es-ES" sz="1400" kern="1200" dirty="0" smtClean="0"/>
            <a:t>Programas con temas internacionales en los cursos o armonizados internacionalmente </a:t>
          </a:r>
          <a:endParaRPr lang="es-ES" sz="1400" kern="1200" dirty="0"/>
        </a:p>
      </dsp:txBody>
      <dsp:txXfrm>
        <a:off x="416472" y="2598807"/>
        <a:ext cx="3137395" cy="518862"/>
      </dsp:txXfrm>
    </dsp:sp>
    <dsp:sp modelId="{AF5EC6E6-4EBC-2A42-B2FC-0A9138482FF5}">
      <dsp:nvSpPr>
        <dsp:cNvPr id="0" name=""/>
        <dsp:cNvSpPr/>
      </dsp:nvSpPr>
      <dsp:spPr>
        <a:xfrm>
          <a:off x="400329" y="3198185"/>
          <a:ext cx="3169681" cy="418420"/>
        </a:xfrm>
        <a:prstGeom prst="roundRect">
          <a:avLst>
            <a:gd name="adj" fmla="val 10000"/>
          </a:avLst>
        </a:prstGeom>
        <a:solidFill>
          <a:schemeClr val="accent4">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0640" tIns="30480" rIns="40640" bIns="30480" numCol="1" spcCol="1270" anchor="ctr" anchorCtr="0">
          <a:noAutofit/>
        </a:bodyPr>
        <a:lstStyle/>
        <a:p>
          <a:pPr lvl="0" algn="ctr" defTabSz="711200" rtl="0">
            <a:lnSpc>
              <a:spcPct val="90000"/>
            </a:lnSpc>
            <a:spcBef>
              <a:spcPct val="0"/>
            </a:spcBef>
            <a:spcAft>
              <a:spcPct val="35000"/>
            </a:spcAft>
          </a:pPr>
          <a:r>
            <a:rPr lang="es-ES" sz="1600" kern="1200" dirty="0" smtClean="0"/>
            <a:t>Estudio de lengua extranjera </a:t>
          </a:r>
          <a:endParaRPr lang="es-ES" sz="1600" kern="1200" dirty="0"/>
        </a:p>
      </dsp:txBody>
      <dsp:txXfrm>
        <a:off x="412584" y="3210440"/>
        <a:ext cx="3145171" cy="393910"/>
      </dsp:txXfrm>
    </dsp:sp>
    <dsp:sp modelId="{4768A5CF-D1CF-9245-9749-F960FBCF6AB4}">
      <dsp:nvSpPr>
        <dsp:cNvPr id="0" name=""/>
        <dsp:cNvSpPr/>
      </dsp:nvSpPr>
      <dsp:spPr>
        <a:xfrm>
          <a:off x="400329" y="3680978"/>
          <a:ext cx="3169681" cy="418420"/>
        </a:xfrm>
        <a:prstGeom prst="roundRect">
          <a:avLst>
            <a:gd name="adj" fmla="val 10000"/>
          </a:avLst>
        </a:prstGeom>
        <a:solidFill>
          <a:schemeClr val="accent5">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0640" tIns="30480" rIns="40640" bIns="30480" numCol="1" spcCol="1270" anchor="ctr" anchorCtr="0">
          <a:noAutofit/>
        </a:bodyPr>
        <a:lstStyle/>
        <a:p>
          <a:pPr lvl="0" algn="ctr" defTabSz="711200" rtl="0">
            <a:lnSpc>
              <a:spcPct val="90000"/>
            </a:lnSpc>
            <a:spcBef>
              <a:spcPct val="0"/>
            </a:spcBef>
            <a:spcAft>
              <a:spcPct val="35000"/>
            </a:spcAft>
          </a:pPr>
          <a:r>
            <a:rPr lang="es-ES" sz="1600" kern="1200" dirty="0" smtClean="0"/>
            <a:t>Grados dobles o conjuntos </a:t>
          </a:r>
          <a:endParaRPr lang="es-ES" sz="1600" kern="1200" dirty="0"/>
        </a:p>
      </dsp:txBody>
      <dsp:txXfrm>
        <a:off x="412584" y="3693233"/>
        <a:ext cx="3145171" cy="393910"/>
      </dsp:txXfrm>
    </dsp:sp>
    <dsp:sp modelId="{4C012291-D06D-764B-814C-CCC695E409BC}">
      <dsp:nvSpPr>
        <dsp:cNvPr id="0" name=""/>
        <dsp:cNvSpPr/>
      </dsp:nvSpPr>
      <dsp:spPr>
        <a:xfrm>
          <a:off x="400329" y="4163771"/>
          <a:ext cx="3169681" cy="418420"/>
        </a:xfrm>
        <a:prstGeom prst="roundRect">
          <a:avLst>
            <a:gd name="adj" fmla="val 10000"/>
          </a:avLst>
        </a:prstGeom>
        <a:solidFill>
          <a:schemeClr val="accent6">
            <a:lumMod val="7500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0640" tIns="30480" rIns="40640" bIns="30480" numCol="1" spcCol="1270" anchor="ctr" anchorCtr="0">
          <a:noAutofit/>
        </a:bodyPr>
        <a:lstStyle/>
        <a:p>
          <a:pPr lvl="0" algn="ctr" defTabSz="711200" rtl="0">
            <a:lnSpc>
              <a:spcPct val="90000"/>
            </a:lnSpc>
            <a:spcBef>
              <a:spcPct val="0"/>
            </a:spcBef>
            <a:spcAft>
              <a:spcPct val="35000"/>
            </a:spcAft>
          </a:pPr>
          <a:r>
            <a:rPr lang="es-ES" sz="1600" kern="1200" dirty="0" smtClean="0"/>
            <a:t>Estudiantes internacionales </a:t>
          </a:r>
          <a:endParaRPr lang="es-ES" sz="1600" kern="1200" dirty="0"/>
        </a:p>
      </dsp:txBody>
      <dsp:txXfrm>
        <a:off x="412584" y="4176026"/>
        <a:ext cx="3145171" cy="393910"/>
      </dsp:txXfrm>
    </dsp:sp>
    <dsp:sp modelId="{34E764F9-E732-094D-AEFD-158D700E593D}">
      <dsp:nvSpPr>
        <dsp:cNvPr id="0" name=""/>
        <dsp:cNvSpPr/>
      </dsp:nvSpPr>
      <dsp:spPr>
        <a:xfrm>
          <a:off x="400329" y="4646565"/>
          <a:ext cx="3169681" cy="418420"/>
        </a:xfrm>
        <a:prstGeom prst="roundRect">
          <a:avLst>
            <a:gd name="adj" fmla="val 10000"/>
          </a:avLst>
        </a:prstGeom>
        <a:solidFill>
          <a:srgbClr val="AC0000"/>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0640" tIns="30480" rIns="40640" bIns="30480" numCol="1" spcCol="1270" anchor="ctr" anchorCtr="0">
          <a:noAutofit/>
        </a:bodyPr>
        <a:lstStyle/>
        <a:p>
          <a:pPr lvl="0" algn="ctr" defTabSz="711200" rtl="0">
            <a:lnSpc>
              <a:spcPct val="90000"/>
            </a:lnSpc>
            <a:spcBef>
              <a:spcPct val="0"/>
            </a:spcBef>
            <a:spcAft>
              <a:spcPct val="35000"/>
            </a:spcAft>
          </a:pPr>
          <a:r>
            <a:rPr lang="es-ES" sz="1600" kern="1200" dirty="0" smtClean="0"/>
            <a:t>Profesores internacionales </a:t>
          </a:r>
          <a:endParaRPr lang="es-ES" sz="1600" kern="1200" dirty="0"/>
        </a:p>
      </dsp:txBody>
      <dsp:txXfrm>
        <a:off x="412584" y="4658820"/>
        <a:ext cx="3145171" cy="393910"/>
      </dsp:txXfrm>
    </dsp:sp>
    <dsp:sp modelId="{1223FDF9-46C6-6041-9581-D946EA8FF25F}">
      <dsp:nvSpPr>
        <dsp:cNvPr id="0" name=""/>
        <dsp:cNvSpPr/>
      </dsp:nvSpPr>
      <dsp:spPr>
        <a:xfrm>
          <a:off x="4263378" y="0"/>
          <a:ext cx="3962102" cy="5332043"/>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s-ES" sz="2000" b="1" kern="1200" dirty="0" smtClean="0"/>
            <a:t>INTERNACIONALIZACIÓN EN EL EXTERIOR</a:t>
          </a:r>
          <a:endParaRPr lang="es-ES" sz="2000" b="1" kern="1200" dirty="0"/>
        </a:p>
      </dsp:txBody>
      <dsp:txXfrm>
        <a:off x="4263378" y="0"/>
        <a:ext cx="3962102" cy="1599612"/>
      </dsp:txXfrm>
    </dsp:sp>
    <dsp:sp modelId="{BB108378-0413-FC41-BD9A-4F53ED0FD671}">
      <dsp:nvSpPr>
        <dsp:cNvPr id="0" name=""/>
        <dsp:cNvSpPr/>
      </dsp:nvSpPr>
      <dsp:spPr>
        <a:xfrm>
          <a:off x="4659589" y="1599612"/>
          <a:ext cx="3169681" cy="3465827"/>
        </a:xfrm>
        <a:prstGeom prst="roundRect">
          <a:avLst>
            <a:gd name="adj" fmla="val 10000"/>
          </a:avLst>
        </a:prstGeom>
        <a:solidFill>
          <a:schemeClr val="accent2">
            <a:lumMod val="7500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0800" tIns="38100" rIns="50800" bIns="38100" numCol="1" spcCol="1270" anchor="ctr" anchorCtr="0">
          <a:noAutofit/>
        </a:bodyPr>
        <a:lstStyle/>
        <a:p>
          <a:pPr lvl="0" algn="ctr" defTabSz="889000" rtl="0">
            <a:lnSpc>
              <a:spcPct val="90000"/>
            </a:lnSpc>
            <a:spcBef>
              <a:spcPct val="0"/>
            </a:spcBef>
            <a:spcAft>
              <a:spcPct val="35000"/>
            </a:spcAft>
          </a:pPr>
          <a:r>
            <a:rPr lang="es-ES" sz="2000" kern="1200" dirty="0" smtClean="0"/>
            <a:t> Movimiento de personas, cursos y programas, proveedores de educación y proyectos</a:t>
          </a:r>
          <a:endParaRPr lang="es-ES" sz="2000" kern="1200" dirty="0"/>
        </a:p>
      </dsp:txBody>
      <dsp:txXfrm>
        <a:off x="4752426" y="1692449"/>
        <a:ext cx="2984007" cy="3280153"/>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EED9B5F-48B9-5642-B4E9-56234732F03E}">
      <dsp:nvSpPr>
        <dsp:cNvPr id="0" name=""/>
        <dsp:cNvSpPr/>
      </dsp:nvSpPr>
      <dsp:spPr>
        <a:xfrm rot="16200000">
          <a:off x="-1508383" y="1511845"/>
          <a:ext cx="4391216" cy="1367525"/>
        </a:xfrm>
        <a:prstGeom prst="flowChartManualOperation">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8900" tIns="0" rIns="88900" bIns="0" numCol="1" spcCol="1270" anchor="ctr" anchorCtr="0">
          <a:noAutofit/>
        </a:bodyPr>
        <a:lstStyle/>
        <a:p>
          <a:pPr lvl="0" algn="ctr" defTabSz="622300">
            <a:lnSpc>
              <a:spcPct val="90000"/>
            </a:lnSpc>
            <a:spcBef>
              <a:spcPct val="0"/>
            </a:spcBef>
            <a:spcAft>
              <a:spcPct val="35000"/>
            </a:spcAft>
          </a:pPr>
          <a:r>
            <a:rPr lang="es-ES" sz="1400" kern="1200" dirty="0" smtClean="0"/>
            <a:t>Estructuras y funciones programáticas y organizacionales pertinentes</a:t>
          </a:r>
          <a:endParaRPr lang="es-ES" sz="1400" kern="1200" dirty="0"/>
        </a:p>
      </dsp:txBody>
      <dsp:txXfrm rot="5400000">
        <a:off x="3462" y="878243"/>
        <a:ext cx="1367525" cy="2634730"/>
      </dsp:txXfrm>
    </dsp:sp>
    <dsp:sp modelId="{E561A761-9006-324B-B38F-9E0AEBC648B1}">
      <dsp:nvSpPr>
        <dsp:cNvPr id="0" name=""/>
        <dsp:cNvSpPr/>
      </dsp:nvSpPr>
      <dsp:spPr>
        <a:xfrm rot="16200000">
          <a:off x="-38293" y="1511845"/>
          <a:ext cx="4391216" cy="1367525"/>
        </a:xfrm>
        <a:prstGeom prst="flowChartManualOperation">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8900" tIns="0" rIns="88900" bIns="0" numCol="1" spcCol="1270" anchor="ctr" anchorCtr="0">
          <a:noAutofit/>
        </a:bodyPr>
        <a:lstStyle/>
        <a:p>
          <a:pPr lvl="0" algn="ctr" defTabSz="622300">
            <a:lnSpc>
              <a:spcPct val="90000"/>
            </a:lnSpc>
            <a:spcBef>
              <a:spcPct val="0"/>
            </a:spcBef>
            <a:spcAft>
              <a:spcPct val="35000"/>
            </a:spcAft>
          </a:pPr>
          <a:r>
            <a:rPr lang="es-ES" sz="1400" kern="1200" dirty="0" smtClean="0"/>
            <a:t>Políticas sobre  desarrollo curricular flexibles con posibilidades de validación y homologación e internacionalización del currículo</a:t>
          </a:r>
          <a:endParaRPr lang="es-ES" sz="1400" kern="1200" dirty="0"/>
        </a:p>
      </dsp:txBody>
      <dsp:txXfrm rot="5400000">
        <a:off x="1473552" y="878243"/>
        <a:ext cx="1367525" cy="2634730"/>
      </dsp:txXfrm>
    </dsp:sp>
    <dsp:sp modelId="{BB86A443-8A05-E642-8AC0-25EC281DD0DB}">
      <dsp:nvSpPr>
        <dsp:cNvPr id="0" name=""/>
        <dsp:cNvSpPr/>
      </dsp:nvSpPr>
      <dsp:spPr>
        <a:xfrm rot="16200000">
          <a:off x="1431796" y="1511845"/>
          <a:ext cx="4391216" cy="1367525"/>
        </a:xfrm>
        <a:prstGeom prst="flowChartManualOperation">
          <a:avLst/>
        </a:prstGeom>
        <a:solidFill>
          <a:schemeClr val="accent4">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8900" tIns="0" rIns="88900" bIns="0" numCol="1" spcCol="1270" anchor="ctr" anchorCtr="0">
          <a:noAutofit/>
        </a:bodyPr>
        <a:lstStyle/>
        <a:p>
          <a:pPr lvl="0" algn="ctr" defTabSz="622300">
            <a:lnSpc>
              <a:spcPct val="90000"/>
            </a:lnSpc>
            <a:spcBef>
              <a:spcPct val="0"/>
            </a:spcBef>
            <a:spcAft>
              <a:spcPct val="35000"/>
            </a:spcAft>
          </a:pPr>
          <a:r>
            <a:rPr lang="es-ES" sz="1400" kern="1200" dirty="0" smtClean="0"/>
            <a:t>Normatividad propicia que facilite la cooperación</a:t>
          </a:r>
          <a:endParaRPr lang="es-ES" sz="1400" kern="1200" dirty="0"/>
        </a:p>
      </dsp:txBody>
      <dsp:txXfrm rot="5400000">
        <a:off x="2943641" y="878243"/>
        <a:ext cx="1367525" cy="2634730"/>
      </dsp:txXfrm>
    </dsp:sp>
    <dsp:sp modelId="{1B716BE1-7410-3145-A106-41AB2FEE4F17}">
      <dsp:nvSpPr>
        <dsp:cNvPr id="0" name=""/>
        <dsp:cNvSpPr/>
      </dsp:nvSpPr>
      <dsp:spPr>
        <a:xfrm rot="16200000">
          <a:off x="2901887" y="1511845"/>
          <a:ext cx="4391216" cy="1367525"/>
        </a:xfrm>
        <a:prstGeom prst="flowChartManualOperation">
          <a:avLst/>
        </a:prstGeom>
        <a:solidFill>
          <a:schemeClr val="accent5">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8900" tIns="0" rIns="88900" bIns="0" numCol="1" spcCol="1270" anchor="ctr" anchorCtr="0">
          <a:noAutofit/>
        </a:bodyPr>
        <a:lstStyle/>
        <a:p>
          <a:pPr lvl="0" algn="ctr" defTabSz="622300">
            <a:lnSpc>
              <a:spcPct val="90000"/>
            </a:lnSpc>
            <a:spcBef>
              <a:spcPct val="0"/>
            </a:spcBef>
            <a:spcAft>
              <a:spcPct val="35000"/>
            </a:spcAft>
          </a:pPr>
          <a:r>
            <a:rPr lang="es-ES" sz="1400" kern="1200" dirty="0" smtClean="0"/>
            <a:t>Procedimientos financieros que faciliten la búsqueda de recursos internacionales</a:t>
          </a:r>
          <a:endParaRPr lang="es-ES" sz="1400" kern="1200" dirty="0"/>
        </a:p>
      </dsp:txBody>
      <dsp:txXfrm rot="5400000">
        <a:off x="4413732" y="878243"/>
        <a:ext cx="1367525" cy="2634730"/>
      </dsp:txXfrm>
    </dsp:sp>
    <dsp:sp modelId="{3D702EB7-A6DB-0A48-96E0-87F4B85069A7}">
      <dsp:nvSpPr>
        <dsp:cNvPr id="0" name=""/>
        <dsp:cNvSpPr/>
      </dsp:nvSpPr>
      <dsp:spPr>
        <a:xfrm rot="16200000">
          <a:off x="4371977" y="1511845"/>
          <a:ext cx="4391216" cy="1367525"/>
        </a:xfrm>
        <a:prstGeom prst="flowChartManualOperation">
          <a:avLst/>
        </a:prstGeom>
        <a:solidFill>
          <a:schemeClr val="accent6">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8900" tIns="0" rIns="88900" bIns="0" numCol="1" spcCol="1270" anchor="ctr" anchorCtr="0">
          <a:noAutofit/>
        </a:bodyPr>
        <a:lstStyle/>
        <a:p>
          <a:pPr lvl="0" algn="ctr" defTabSz="622300">
            <a:lnSpc>
              <a:spcPct val="90000"/>
            </a:lnSpc>
            <a:spcBef>
              <a:spcPct val="0"/>
            </a:spcBef>
            <a:spcAft>
              <a:spcPct val="35000"/>
            </a:spcAft>
          </a:pPr>
          <a:r>
            <a:rPr lang="es-ES" sz="1400" kern="1200" dirty="0" smtClean="0"/>
            <a:t>Calidad investigativa para participar en los circuitos internacionales del conocimiento</a:t>
          </a:r>
          <a:endParaRPr lang="es-ES" sz="1400" kern="1200" dirty="0"/>
        </a:p>
      </dsp:txBody>
      <dsp:txXfrm rot="5400000">
        <a:off x="5883822" y="878243"/>
        <a:ext cx="1367525" cy="2634730"/>
      </dsp:txXfrm>
    </dsp:sp>
    <dsp:sp modelId="{4668F5CE-87C1-C740-8AE1-087CB9587EE7}">
      <dsp:nvSpPr>
        <dsp:cNvPr id="0" name=""/>
        <dsp:cNvSpPr/>
      </dsp:nvSpPr>
      <dsp:spPr>
        <a:xfrm rot="16200000">
          <a:off x="5842067" y="1511845"/>
          <a:ext cx="4391216" cy="1367525"/>
        </a:xfrm>
        <a:prstGeom prst="flowChartManualOperation">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8900" tIns="0" rIns="88900" bIns="0" numCol="1" spcCol="1270" anchor="ctr" anchorCtr="0">
          <a:noAutofit/>
        </a:bodyPr>
        <a:lstStyle/>
        <a:p>
          <a:pPr lvl="0" algn="ctr" defTabSz="622300">
            <a:lnSpc>
              <a:spcPct val="90000"/>
            </a:lnSpc>
            <a:spcBef>
              <a:spcPct val="0"/>
            </a:spcBef>
            <a:spcAft>
              <a:spcPct val="35000"/>
            </a:spcAft>
          </a:pPr>
          <a:r>
            <a:rPr lang="es-ES" sz="1400" kern="1200" dirty="0" smtClean="0"/>
            <a:t>Profesores con competencias lingüísticas e interculturales</a:t>
          </a:r>
        </a:p>
      </dsp:txBody>
      <dsp:txXfrm rot="5400000">
        <a:off x="7353912" y="878243"/>
        <a:ext cx="1367525" cy="2634730"/>
      </dsp:txXfrm>
    </dsp:sp>
  </dsp:spTree>
</dsp:drawing>
</file>

<file path=ppt/diagrams/layout1.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10.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17.xml><?xml version="1.0" encoding="utf-8"?>
<dgm:layoutDef xmlns:dgm="http://schemas.openxmlformats.org/drawingml/2006/diagram" xmlns:a="http://schemas.openxmlformats.org/drawingml/2006/main" uniqueId="urn:microsoft.com/office/officeart/2009/3/layout/HorizontalOrganizationChart">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chAlign" val="t"/>
                      <dgm:param type="linDir" val="fromL"/>
                    </dgm:alg>
                  </dgm:if>
                  <dgm:else name="Name31">
                    <dgm:alg type="hierChild">
                      <dgm:param type="chAlign" val="t"/>
                      <dgm:param type="linDir" val="fromR"/>
                    </dgm:alg>
                  </dgm:else>
                </dgm:choose>
              </dgm:if>
              <dgm:if name="Name32" func="var" arg="hierBranch" op="equ" val="r">
                <dgm:choose name="Name33">
                  <dgm:if name="Name34" func="var" arg="dir" op="equ" val="norm">
                    <dgm:alg type="hierChild">
                      <dgm:param type="chAlign" val="b"/>
                      <dgm:param type="linDir" val="fromL"/>
                    </dgm:alg>
                  </dgm:if>
                  <dgm:else name="Name35">
                    <dgm:alg type="hierChild">
                      <dgm:param type="chAlign" val="b"/>
                      <dgm:param type="linDir" val="fromR"/>
                    </dgm:alg>
                  </dgm:else>
                </dgm:choose>
              </dgm:if>
              <dgm:if name="Name36" func="var" arg="hierBranch" op="equ" val="hang">
                <dgm:choose name="Name37">
                  <dgm:if name="Name38" func="var" arg="dir" op="equ" val="norm">
                    <dgm:alg type="hierChild">
                      <dgm:param type="chAlign" val="l"/>
                      <dgm:param type="linDir" val="fromT"/>
                      <dgm:param type="secChAlign" val="t"/>
                      <dgm:param type="secLinDir" val="fromL"/>
                    </dgm:alg>
                  </dgm:if>
                  <dgm:else name="Name39">
                    <dgm:alg type="hierChild">
                      <dgm:param type="chAlign" val="r"/>
                      <dgm:param type="linDir" val="fromT"/>
                      <dgm:param type="secChAlign" val="t"/>
                      <dgm:param type="secLinDir" val="fromR"/>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connRout" val="bend"/>
                            <dgm:param type="dim" val="1D"/>
                            <dgm:param type="endSty" val="noArr"/>
                            <dgm:param type="begPts" val="midR"/>
                            <dgm:param type="endPts" val="bCtr tCtr"/>
                          </dgm:alg>
                        </dgm:if>
                        <dgm:else name="Name50">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connRout" val="bend"/>
                            <dgm:param type="dim" val="1D"/>
                            <dgm:param type="endSty" val="noArr"/>
                            <dgm:param type="begPts" val="midR"/>
                            <dgm:param type="endPts" val="tCtr"/>
                          </dgm:alg>
                        </dgm:if>
                        <dgm:else name="Name55">
                          <dgm:alg type="conn">
                            <dgm:param type="connRout" val="bend"/>
                            <dgm:param type="dim" val="1D"/>
                            <dgm:param type="endSty" val="noArr"/>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connRout" val="bend"/>
                            <dgm:param type="dim" val="1D"/>
                            <dgm:param type="endSty" val="noArr"/>
                            <dgm:param type="begPts" val="midR"/>
                            <dgm:param type="endPts" val="bCtr"/>
                          </dgm:alg>
                        </dgm:if>
                        <dgm:else name="Name60">
                          <dgm:alg type="conn">
                            <dgm:param type="connRout" val="bend"/>
                            <dgm:param type="dim" val="1D"/>
                            <dgm:param type="endSty" val="noArr"/>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connRout" val="bend"/>
                            <dgm:param type="dim" val="1D"/>
                            <dgm:param type="endSty" val="noArr"/>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connRout" val="bend"/>
                            <dgm:param type="dim" val="1D"/>
                            <dgm:param type="endSty" val="noArr"/>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chAlign" val="t"/>
                            <dgm:param type="linDir" val="fromL"/>
                          </dgm:alg>
                        </dgm:if>
                        <dgm:else name="Name93">
                          <dgm:alg type="hierChild">
                            <dgm:param type="chAlign" val="t"/>
                            <dgm:param type="linDir" val="fromR"/>
                          </dgm:alg>
                        </dgm:else>
                      </dgm:choose>
                    </dgm:if>
                    <dgm:if name="Name94" func="var" arg="hierBranch" op="equ" val="r">
                      <dgm:choose name="Name95">
                        <dgm:if name="Name96" func="var" arg="dir" op="equ" val="norm">
                          <dgm:alg type="hierChild">
                            <dgm:param type="chAlign" val="b"/>
                            <dgm:param type="linDir" val="fromL"/>
                          </dgm:alg>
                        </dgm:if>
                        <dgm:else name="Name97">
                          <dgm:alg type="hierChild">
                            <dgm:param type="chAlign" val="b"/>
                            <dgm:param type="linDir" val="fromR"/>
                          </dgm:alg>
                        </dgm:else>
                      </dgm:choose>
                    </dgm:if>
                    <dgm:if name="Name98" func="var" arg="hierBranch" op="equ" val="hang">
                      <dgm:choose name="Name99">
                        <dgm:if name="Name100" func="var" arg="dir" op="equ" val="norm">
                          <dgm:alg type="hierChild">
                            <dgm:param type="chAlign" val="l"/>
                            <dgm:param type="linDir" val="fromT"/>
                            <dgm:param type="secChAlign" val="t"/>
                            <dgm:param type="secLinDir" val="fromL"/>
                          </dgm:alg>
                        </dgm:if>
                        <dgm:else name="Name101">
                          <dgm:alg type="hierChild">
                            <dgm:param type="chAlign" val="r"/>
                            <dgm:param type="linDir" val="fromT"/>
                            <dgm:param type="secChAlign" val="t"/>
                            <dgm:param type="secLinDir" val="fromR"/>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chAlign" val="l"/>
                        <dgm:param type="linDir" val="fromT"/>
                        <dgm:param type="secChAlign" val="t"/>
                        <dgm:param type="secLinDir" val="fromL"/>
                      </dgm:alg>
                    </dgm:if>
                    <dgm:else name="Name109">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chAlign" val="l"/>
                  <dgm:param type="linDir" val="fromT"/>
                  <dgm:param type="secChAlign" val="t"/>
                  <dgm:param type="secLinDir" val="fromL"/>
                </dgm:alg>
              </dgm:if>
              <dgm:else name="Name113">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connRout" val="bend"/>
                        <dgm:param type="dim" val="1D"/>
                        <dgm:param type="endSty" val="noArr"/>
                        <dgm:param type="begPts" val="midR"/>
                        <dgm:param type="endPts" val="bCtr tCtr"/>
                      </dgm:alg>
                    </dgm:if>
                    <dgm:else name="Name118">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chAlign" val="t"/>
                            <dgm:param type="linDir" val="fromL"/>
                          </dgm:alg>
                        </dgm:if>
                        <dgm:else name="Name145">
                          <dgm:alg type="hierChild">
                            <dgm:param type="chAlign" val="t"/>
                            <dgm:param type="linDir" val="fromR"/>
                          </dgm:alg>
                        </dgm:else>
                      </dgm:choose>
                    </dgm:if>
                    <dgm:if name="Name146" func="var" arg="hierBranch" op="equ" val="r">
                      <dgm:choose name="Name147">
                        <dgm:if name="Name148" func="var" arg="dir" op="equ" val="norm">
                          <dgm:alg type="hierChild">
                            <dgm:param type="chAlign" val="b"/>
                            <dgm:param type="linDir" val="fromL"/>
                          </dgm:alg>
                        </dgm:if>
                        <dgm:else name="Name149">
                          <dgm:alg type="hierChild">
                            <dgm:param type="chAlign" val="b"/>
                            <dgm:param type="linDir" val="fromR"/>
                          </dgm:alg>
                        </dgm:else>
                      </dgm:choose>
                    </dgm:if>
                    <dgm:if name="Name150" func="var" arg="hierBranch" op="equ" val="hang">
                      <dgm:choose name="Name151">
                        <dgm:if name="Name152" func="var" arg="dir" op="equ" val="norm">
                          <dgm:alg type="hierChild">
                            <dgm:param type="chAlign" val="l"/>
                            <dgm:param type="linDir" val="fromT"/>
                            <dgm:param type="secChAlign" val="t"/>
                            <dgm:param type="secLinDir" val="fromL"/>
                          </dgm:alg>
                        </dgm:if>
                        <dgm:else name="Name153">
                          <dgm:alg type="hierChild">
                            <dgm:param type="chAlign" val="r"/>
                            <dgm:param type="linDir" val="fromT"/>
                            <dgm:param type="secChAlign" val="t"/>
                            <dgm:param type="secLinDir" val="fromR"/>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chAlign" val="l"/>
                        <dgm:param type="linDir" val="fromT"/>
                        <dgm:param type="secChAlign" val="t"/>
                        <dgm:param type="secLinDir" val="fromL"/>
                      </dgm:alg>
                    </dgm:if>
                    <dgm:else name="Name161">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5.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6.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3DE3114-8916-AF4A-ABF3-A3A1511FB2E9}" type="datetimeFigureOut">
              <a:rPr lang="es-ES" smtClean="0"/>
              <a:t>17/09/2014</a:t>
            </a:fld>
            <a:endParaRPr lang="es-ES"/>
          </a:p>
        </p:txBody>
      </p:sp>
      <p:sp>
        <p:nvSpPr>
          <p:cNvPr id="4" name="Marcador de pie de página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5" name="Marcador de número de diapositiva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404DF84-9E66-B14D-9D02-88813B872714}" type="slidenum">
              <a:rPr lang="es-ES" smtClean="0"/>
              <a:t>‹Nº›</a:t>
            </a:fld>
            <a:endParaRPr lang="es-ES"/>
          </a:p>
        </p:txBody>
      </p:sp>
    </p:spTree>
    <p:extLst>
      <p:ext uri="{BB962C8B-B14F-4D97-AF65-F5344CB8AC3E}">
        <p14:creationId xmlns:p14="http://schemas.microsoft.com/office/powerpoint/2010/main" val="80726301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252AD1C-BF41-2C48-B6EA-64687988BC03}" type="datetimeFigureOut">
              <a:rPr lang="es-ES" smtClean="0"/>
              <a:t>17/09/2014</a:t>
            </a:fld>
            <a:endParaRPr lang="es-ES"/>
          </a:p>
        </p:txBody>
      </p:sp>
      <p:sp>
        <p:nvSpPr>
          <p:cNvPr id="4" name="Marcador de imagen d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6" name="Marcador de pie de pá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33B164A-2067-A344-9489-8066C89380D2}" type="slidenum">
              <a:rPr lang="es-ES" smtClean="0"/>
              <a:t>‹Nº›</a:t>
            </a:fld>
            <a:endParaRPr lang="es-ES"/>
          </a:p>
        </p:txBody>
      </p:sp>
    </p:spTree>
    <p:extLst>
      <p:ext uri="{BB962C8B-B14F-4D97-AF65-F5344CB8AC3E}">
        <p14:creationId xmlns:p14="http://schemas.microsoft.com/office/powerpoint/2010/main" val="92856710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A33B164A-2067-A344-9489-8066C89380D2}" type="slidenum">
              <a:rPr lang="es-ES" smtClean="0"/>
              <a:t>1</a:t>
            </a:fld>
            <a:endParaRPr lang="es-ES"/>
          </a:p>
        </p:txBody>
      </p:sp>
    </p:spTree>
    <p:extLst>
      <p:ext uri="{BB962C8B-B14F-4D97-AF65-F5344CB8AC3E}">
        <p14:creationId xmlns:p14="http://schemas.microsoft.com/office/powerpoint/2010/main" val="18300574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s-ES" sz="1200" dirty="0" smtClean="0"/>
              <a:t>«Aquellos </a:t>
            </a:r>
            <a:r>
              <a:rPr lang="es-ES" sz="1200" dirty="0" err="1" smtClean="0"/>
              <a:t>países</a:t>
            </a:r>
            <a:r>
              <a:rPr lang="es-ES" sz="1200" dirty="0" smtClean="0"/>
              <a:t> que no logren tener sistemas que garanticen calidad en la </a:t>
            </a:r>
            <a:r>
              <a:rPr lang="es-ES" sz="1200" dirty="0" err="1" smtClean="0"/>
              <a:t>educación</a:t>
            </a:r>
            <a:r>
              <a:rPr lang="es-ES" sz="1200" dirty="0" smtClean="0"/>
              <a:t> superior </a:t>
            </a:r>
            <a:r>
              <a:rPr lang="es-ES" sz="1200" dirty="0" err="1" smtClean="0"/>
              <a:t>están</a:t>
            </a:r>
            <a:r>
              <a:rPr lang="es-ES" sz="1200" dirty="0" smtClean="0"/>
              <a:t> destinados a permanecer en la periferia en la nueva </a:t>
            </a:r>
            <a:r>
              <a:rPr lang="es-ES" sz="1200" dirty="0" err="1" smtClean="0"/>
              <a:t>economía</a:t>
            </a:r>
            <a:r>
              <a:rPr lang="es-ES" sz="1200" dirty="0" smtClean="0"/>
              <a:t> global» (GAUDILL)</a:t>
            </a:r>
          </a:p>
          <a:p>
            <a:endParaRPr lang="es-ES" dirty="0"/>
          </a:p>
        </p:txBody>
      </p:sp>
      <p:sp>
        <p:nvSpPr>
          <p:cNvPr id="4" name="Marcador de número de diapositiva 3"/>
          <p:cNvSpPr>
            <a:spLocks noGrp="1"/>
          </p:cNvSpPr>
          <p:nvPr>
            <p:ph type="sldNum" sz="quarter" idx="10"/>
          </p:nvPr>
        </p:nvSpPr>
        <p:spPr/>
        <p:txBody>
          <a:bodyPr/>
          <a:lstStyle/>
          <a:p>
            <a:fld id="{A33B164A-2067-A344-9489-8066C89380D2}" type="slidenum">
              <a:rPr lang="es-ES" smtClean="0"/>
              <a:t>14</a:t>
            </a:fld>
            <a:endParaRPr lang="es-ES"/>
          </a:p>
        </p:txBody>
      </p:sp>
    </p:spTree>
    <p:extLst>
      <p:ext uri="{BB962C8B-B14F-4D97-AF65-F5344CB8AC3E}">
        <p14:creationId xmlns:p14="http://schemas.microsoft.com/office/powerpoint/2010/main" val="10197092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A33B164A-2067-A344-9489-8066C89380D2}" type="slidenum">
              <a:rPr lang="es-ES" smtClean="0"/>
              <a:t>19</a:t>
            </a:fld>
            <a:endParaRPr lang="es-ES"/>
          </a:p>
        </p:txBody>
      </p:sp>
    </p:spTree>
    <p:extLst>
      <p:ext uri="{BB962C8B-B14F-4D97-AF65-F5344CB8AC3E}">
        <p14:creationId xmlns:p14="http://schemas.microsoft.com/office/powerpoint/2010/main" val="19830902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A33B164A-2067-A344-9489-8066C89380D2}" type="slidenum">
              <a:rPr lang="es-ES" smtClean="0"/>
              <a:t>20</a:t>
            </a:fld>
            <a:endParaRPr lang="es-ES"/>
          </a:p>
        </p:txBody>
      </p:sp>
    </p:spTree>
    <p:extLst>
      <p:ext uri="{BB962C8B-B14F-4D97-AF65-F5344CB8AC3E}">
        <p14:creationId xmlns:p14="http://schemas.microsoft.com/office/powerpoint/2010/main" val="19830902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A33B164A-2067-A344-9489-8066C89380D2}" type="slidenum">
              <a:rPr lang="es-ES" smtClean="0"/>
              <a:t>23</a:t>
            </a:fld>
            <a:endParaRPr lang="es-ES"/>
          </a:p>
        </p:txBody>
      </p:sp>
    </p:spTree>
    <p:extLst>
      <p:ext uri="{BB962C8B-B14F-4D97-AF65-F5344CB8AC3E}">
        <p14:creationId xmlns:p14="http://schemas.microsoft.com/office/powerpoint/2010/main" val="19830902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A33B164A-2067-A344-9489-8066C89380D2}" type="slidenum">
              <a:rPr lang="es-ES" smtClean="0"/>
              <a:t>24</a:t>
            </a:fld>
            <a:endParaRPr lang="es-ES"/>
          </a:p>
        </p:txBody>
      </p:sp>
    </p:spTree>
    <p:extLst>
      <p:ext uri="{BB962C8B-B14F-4D97-AF65-F5344CB8AC3E}">
        <p14:creationId xmlns:p14="http://schemas.microsoft.com/office/powerpoint/2010/main" val="19830902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es-ES_tradnl" smtClean="0"/>
              <a:t>Clic para editar título</a:t>
            </a:r>
            <a:endParaRPr lang="es-ES"/>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smtClean="0"/>
              <a:t>Haga clic para modificar el estilo de subtítulo del patrón</a:t>
            </a:r>
            <a:endParaRPr lang="es-ES"/>
          </a:p>
        </p:txBody>
      </p:sp>
      <p:sp>
        <p:nvSpPr>
          <p:cNvPr id="4" name="Marcador de fecha 3"/>
          <p:cNvSpPr>
            <a:spLocks noGrp="1"/>
          </p:cNvSpPr>
          <p:nvPr>
            <p:ph type="dt" sz="half" idx="10"/>
          </p:nvPr>
        </p:nvSpPr>
        <p:spPr>
          <a:xfrm>
            <a:off x="457200" y="6356350"/>
            <a:ext cx="2133600" cy="365125"/>
          </a:xfrm>
          <a:prstGeom prst="rect">
            <a:avLst/>
          </a:prstGeom>
        </p:spPr>
        <p:txBody>
          <a:bodyPr/>
          <a:lstStyle/>
          <a:p>
            <a:fld id="{73A396AA-42D4-D246-BE4C-570A1770B3E5}" type="datetimeFigureOut">
              <a:rPr lang="es-ES" smtClean="0"/>
              <a:t>17/09/2014</a:t>
            </a:fld>
            <a:endParaRPr lang="es-ES"/>
          </a:p>
        </p:txBody>
      </p:sp>
      <p:sp>
        <p:nvSpPr>
          <p:cNvPr id="5" name="Marcador de pie de página 4"/>
          <p:cNvSpPr>
            <a:spLocks noGrp="1"/>
          </p:cNvSpPr>
          <p:nvPr>
            <p:ph type="ftr" sz="quarter" idx="11"/>
          </p:nvPr>
        </p:nvSpPr>
        <p:spPr>
          <a:xfrm>
            <a:off x="3124200" y="6356350"/>
            <a:ext cx="2895600" cy="365125"/>
          </a:xfrm>
          <a:prstGeom prst="rect">
            <a:avLst/>
          </a:prstGeom>
        </p:spPr>
        <p:txBody>
          <a:bodyPr/>
          <a:lstStyle/>
          <a:p>
            <a:endParaRPr lang="es-ES"/>
          </a:p>
        </p:txBody>
      </p:sp>
      <p:sp>
        <p:nvSpPr>
          <p:cNvPr id="6" name="Marcador de número de diapositiva 5"/>
          <p:cNvSpPr>
            <a:spLocks noGrp="1"/>
          </p:cNvSpPr>
          <p:nvPr>
            <p:ph type="sldNum" sz="quarter" idx="12"/>
          </p:nvPr>
        </p:nvSpPr>
        <p:spPr>
          <a:xfrm>
            <a:off x="6553200" y="6356350"/>
            <a:ext cx="2133600" cy="365125"/>
          </a:xfrm>
          <a:prstGeom prst="rect">
            <a:avLst/>
          </a:prstGeom>
        </p:spPr>
        <p:txBody>
          <a:bodyPr/>
          <a:lstStyle/>
          <a:p>
            <a:fld id="{86627725-4238-E440-9FA7-21F596C0BEA5}" type="slidenum">
              <a:rPr lang="es-ES" smtClean="0"/>
              <a:t>‹Nº›</a:t>
            </a:fld>
            <a:endParaRPr lang="es-ES"/>
          </a:p>
        </p:txBody>
      </p:sp>
    </p:spTree>
    <p:extLst>
      <p:ext uri="{BB962C8B-B14F-4D97-AF65-F5344CB8AC3E}">
        <p14:creationId xmlns:p14="http://schemas.microsoft.com/office/powerpoint/2010/main" val="16934166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
          </a:p>
        </p:txBody>
      </p:sp>
      <p:sp>
        <p:nvSpPr>
          <p:cNvPr id="3" name="Marcador de texto vertical 2"/>
          <p:cNvSpPr>
            <a:spLocks noGrp="1"/>
          </p:cNvSpPr>
          <p:nvPr>
            <p:ph type="body" orient="vert" idx="1"/>
          </p:nvPr>
        </p:nvSpPr>
        <p:spPr/>
        <p:txBody>
          <a:bodyPr vert="eaVert"/>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fecha 3"/>
          <p:cNvSpPr>
            <a:spLocks noGrp="1"/>
          </p:cNvSpPr>
          <p:nvPr>
            <p:ph type="dt" sz="half" idx="10"/>
          </p:nvPr>
        </p:nvSpPr>
        <p:spPr>
          <a:xfrm>
            <a:off x="457200" y="6356350"/>
            <a:ext cx="2133600" cy="365125"/>
          </a:xfrm>
          <a:prstGeom prst="rect">
            <a:avLst/>
          </a:prstGeom>
        </p:spPr>
        <p:txBody>
          <a:bodyPr/>
          <a:lstStyle/>
          <a:p>
            <a:fld id="{73A396AA-42D4-D246-BE4C-570A1770B3E5}" type="datetimeFigureOut">
              <a:rPr lang="es-ES" smtClean="0"/>
              <a:t>17/09/2014</a:t>
            </a:fld>
            <a:endParaRPr lang="es-ES"/>
          </a:p>
        </p:txBody>
      </p:sp>
      <p:sp>
        <p:nvSpPr>
          <p:cNvPr id="5" name="Marcador de pie de página 4"/>
          <p:cNvSpPr>
            <a:spLocks noGrp="1"/>
          </p:cNvSpPr>
          <p:nvPr>
            <p:ph type="ftr" sz="quarter" idx="11"/>
          </p:nvPr>
        </p:nvSpPr>
        <p:spPr>
          <a:xfrm>
            <a:off x="3124200" y="6356350"/>
            <a:ext cx="2895600" cy="365125"/>
          </a:xfrm>
          <a:prstGeom prst="rect">
            <a:avLst/>
          </a:prstGeom>
        </p:spPr>
        <p:txBody>
          <a:bodyPr/>
          <a:lstStyle/>
          <a:p>
            <a:endParaRPr lang="es-ES"/>
          </a:p>
        </p:txBody>
      </p:sp>
      <p:sp>
        <p:nvSpPr>
          <p:cNvPr id="6" name="Marcador de número de diapositiva 5"/>
          <p:cNvSpPr>
            <a:spLocks noGrp="1"/>
          </p:cNvSpPr>
          <p:nvPr>
            <p:ph type="sldNum" sz="quarter" idx="12"/>
          </p:nvPr>
        </p:nvSpPr>
        <p:spPr>
          <a:xfrm>
            <a:off x="6553200" y="6356350"/>
            <a:ext cx="2133600" cy="365125"/>
          </a:xfrm>
          <a:prstGeom prst="rect">
            <a:avLst/>
          </a:prstGeom>
        </p:spPr>
        <p:txBody>
          <a:bodyPr/>
          <a:lstStyle/>
          <a:p>
            <a:fld id="{86627725-4238-E440-9FA7-21F596C0BEA5}" type="slidenum">
              <a:rPr lang="es-ES" smtClean="0"/>
              <a:t>‹Nº›</a:t>
            </a:fld>
            <a:endParaRPr lang="es-ES"/>
          </a:p>
        </p:txBody>
      </p:sp>
    </p:spTree>
    <p:extLst>
      <p:ext uri="{BB962C8B-B14F-4D97-AF65-F5344CB8AC3E}">
        <p14:creationId xmlns:p14="http://schemas.microsoft.com/office/powerpoint/2010/main" val="8857803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es-ES_tradnl" smtClean="0"/>
              <a:t>Clic para editar título</a:t>
            </a:r>
            <a:endParaRPr lang="es-ES"/>
          </a:p>
        </p:txBody>
      </p:sp>
      <p:sp>
        <p:nvSpPr>
          <p:cNvPr id="3" name="Marcador de texto vertical 2"/>
          <p:cNvSpPr>
            <a:spLocks noGrp="1"/>
          </p:cNvSpPr>
          <p:nvPr>
            <p:ph type="body" orient="vert" idx="1"/>
          </p:nvPr>
        </p:nvSpPr>
        <p:spPr>
          <a:xfrm>
            <a:off x="457200" y="274638"/>
            <a:ext cx="6019800" cy="5851525"/>
          </a:xfrm>
        </p:spPr>
        <p:txBody>
          <a:bodyPr vert="eaVert"/>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fecha 3"/>
          <p:cNvSpPr>
            <a:spLocks noGrp="1"/>
          </p:cNvSpPr>
          <p:nvPr>
            <p:ph type="dt" sz="half" idx="10"/>
          </p:nvPr>
        </p:nvSpPr>
        <p:spPr>
          <a:xfrm>
            <a:off x="457200" y="6356350"/>
            <a:ext cx="2133600" cy="365125"/>
          </a:xfrm>
          <a:prstGeom prst="rect">
            <a:avLst/>
          </a:prstGeom>
        </p:spPr>
        <p:txBody>
          <a:bodyPr/>
          <a:lstStyle/>
          <a:p>
            <a:fld id="{73A396AA-42D4-D246-BE4C-570A1770B3E5}" type="datetimeFigureOut">
              <a:rPr lang="es-ES" smtClean="0"/>
              <a:t>17/09/2014</a:t>
            </a:fld>
            <a:endParaRPr lang="es-ES"/>
          </a:p>
        </p:txBody>
      </p:sp>
      <p:sp>
        <p:nvSpPr>
          <p:cNvPr id="5" name="Marcador de pie de página 4"/>
          <p:cNvSpPr>
            <a:spLocks noGrp="1"/>
          </p:cNvSpPr>
          <p:nvPr>
            <p:ph type="ftr" sz="quarter" idx="11"/>
          </p:nvPr>
        </p:nvSpPr>
        <p:spPr>
          <a:xfrm>
            <a:off x="3124200" y="6356350"/>
            <a:ext cx="2895600" cy="365125"/>
          </a:xfrm>
          <a:prstGeom prst="rect">
            <a:avLst/>
          </a:prstGeom>
        </p:spPr>
        <p:txBody>
          <a:bodyPr/>
          <a:lstStyle/>
          <a:p>
            <a:endParaRPr lang="es-ES"/>
          </a:p>
        </p:txBody>
      </p:sp>
      <p:sp>
        <p:nvSpPr>
          <p:cNvPr id="6" name="Marcador de número de diapositiva 5"/>
          <p:cNvSpPr>
            <a:spLocks noGrp="1"/>
          </p:cNvSpPr>
          <p:nvPr>
            <p:ph type="sldNum" sz="quarter" idx="12"/>
          </p:nvPr>
        </p:nvSpPr>
        <p:spPr>
          <a:xfrm>
            <a:off x="6553200" y="6356350"/>
            <a:ext cx="2133600" cy="365125"/>
          </a:xfrm>
          <a:prstGeom prst="rect">
            <a:avLst/>
          </a:prstGeom>
        </p:spPr>
        <p:txBody>
          <a:bodyPr/>
          <a:lstStyle/>
          <a:p>
            <a:fld id="{86627725-4238-E440-9FA7-21F596C0BEA5}" type="slidenum">
              <a:rPr lang="es-ES" smtClean="0"/>
              <a:t>‹Nº›</a:t>
            </a:fld>
            <a:endParaRPr lang="es-ES"/>
          </a:p>
        </p:txBody>
      </p:sp>
    </p:spTree>
    <p:extLst>
      <p:ext uri="{BB962C8B-B14F-4D97-AF65-F5344CB8AC3E}">
        <p14:creationId xmlns:p14="http://schemas.microsoft.com/office/powerpoint/2010/main" val="18531900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ido">
    <p:spTree>
      <p:nvGrpSpPr>
        <p:cNvPr id="1" name=""/>
        <p:cNvGrpSpPr/>
        <p:nvPr/>
      </p:nvGrpSpPr>
      <p:grpSpPr>
        <a:xfrm>
          <a:off x="0" y="0"/>
          <a:ext cx="0" cy="0"/>
          <a:chOff x="0" y="0"/>
          <a:chExt cx="0" cy="0"/>
        </a:xfrm>
      </p:grpSpPr>
      <p:sp>
        <p:nvSpPr>
          <p:cNvPr id="2" name="1 Marcador de contenido"/>
          <p:cNvSpPr>
            <a:spLocks noGrp="1"/>
          </p:cNvSpPr>
          <p:nvPr>
            <p:ph/>
          </p:nvPr>
        </p:nvSpPr>
        <p:spPr>
          <a:xfrm>
            <a:off x="457200" y="274638"/>
            <a:ext cx="8229600" cy="5851525"/>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3" name="3 Marcador de fecha"/>
          <p:cNvSpPr>
            <a:spLocks noGrp="1"/>
          </p:cNvSpPr>
          <p:nvPr>
            <p:ph type="dt" sz="half" idx="10"/>
          </p:nvPr>
        </p:nvSpPr>
        <p:spPr>
          <a:xfrm>
            <a:off x="457200" y="6356350"/>
            <a:ext cx="2133600" cy="365125"/>
          </a:xfrm>
          <a:prstGeom prst="rect">
            <a:avLst/>
          </a:prstGeom>
        </p:spPr>
        <p:txBody>
          <a:bodyPr/>
          <a:lstStyle>
            <a:lvl1pPr>
              <a:defRPr/>
            </a:lvl1pPr>
          </a:lstStyle>
          <a:p>
            <a:fld id="{F9BB5287-B60A-467E-B18D-E7E712298404}" type="datetimeFigureOut">
              <a:rPr lang="es-CO" smtClean="0"/>
              <a:pPr/>
              <a:t>17/09/2014</a:t>
            </a:fld>
            <a:endParaRPr lang="es-CO"/>
          </a:p>
        </p:txBody>
      </p:sp>
      <p:sp>
        <p:nvSpPr>
          <p:cNvPr id="4" name="4 Marcador de pie de página"/>
          <p:cNvSpPr>
            <a:spLocks noGrp="1"/>
          </p:cNvSpPr>
          <p:nvPr>
            <p:ph type="ftr" sz="quarter" idx="11"/>
          </p:nvPr>
        </p:nvSpPr>
        <p:spPr>
          <a:xfrm>
            <a:off x="3124200" y="6356350"/>
            <a:ext cx="2895600" cy="365125"/>
          </a:xfrm>
          <a:prstGeom prst="rect">
            <a:avLst/>
          </a:prstGeom>
        </p:spPr>
        <p:txBody>
          <a:bodyPr/>
          <a:lstStyle>
            <a:lvl1pPr>
              <a:defRPr/>
            </a:lvl1pPr>
          </a:lstStyle>
          <a:p>
            <a:endParaRPr lang="es-CO"/>
          </a:p>
        </p:txBody>
      </p:sp>
      <p:sp>
        <p:nvSpPr>
          <p:cNvPr id="5" name="5 Marcador de número de diapositiva"/>
          <p:cNvSpPr>
            <a:spLocks noGrp="1"/>
          </p:cNvSpPr>
          <p:nvPr>
            <p:ph type="sldNum" sz="quarter" idx="12"/>
          </p:nvPr>
        </p:nvSpPr>
        <p:spPr>
          <a:xfrm>
            <a:off x="6553200" y="6356350"/>
            <a:ext cx="2133600" cy="365125"/>
          </a:xfrm>
          <a:prstGeom prst="rect">
            <a:avLst/>
          </a:prstGeom>
        </p:spPr>
        <p:txBody>
          <a:bodyPr/>
          <a:lstStyle>
            <a:lvl1pPr>
              <a:defRPr/>
            </a:lvl1pPr>
          </a:lstStyle>
          <a:p>
            <a:fld id="{02AFFDC6-0121-468F-867A-8937FDA278AD}" type="slidenum">
              <a:rPr lang="es-CO" smtClean="0"/>
              <a:pPr/>
              <a:t>‹Nº›</a:t>
            </a:fld>
            <a:endParaRPr lang="es-CO"/>
          </a:p>
        </p:txBody>
      </p:sp>
    </p:spTree>
    <p:extLst>
      <p:ext uri="{BB962C8B-B14F-4D97-AF65-F5344CB8AC3E}">
        <p14:creationId xmlns:p14="http://schemas.microsoft.com/office/powerpoint/2010/main" val="3379435076"/>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_tradnl" smtClean="0"/>
              <a:t>Clic para editar título</a:t>
            </a:r>
            <a:endParaRPr lang="es-ES" dirty="0"/>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lvl1pPr>
              <a:defRPr/>
            </a:lvl1pPr>
          </a:lstStyle>
          <a:p>
            <a:pPr>
              <a:defRPr/>
            </a:pPr>
            <a:fld id="{E07B1C44-52C6-4C7B-9136-7310D43EA891}" type="datetime1">
              <a:rPr lang="es-ES"/>
              <a:pPr>
                <a:defRPr/>
              </a:pPr>
              <a:t>17/09/2014</a:t>
            </a:fld>
            <a:endParaRPr lang="es-ES" dirty="0"/>
          </a:p>
        </p:txBody>
      </p:sp>
      <p:sp>
        <p:nvSpPr>
          <p:cNvPr id="5" name="4 Marcador de pie de página"/>
          <p:cNvSpPr>
            <a:spLocks noGrp="1"/>
          </p:cNvSpPr>
          <p:nvPr>
            <p:ph type="ftr" sz="quarter" idx="11"/>
          </p:nvPr>
        </p:nvSpPr>
        <p:spPr/>
        <p:txBody>
          <a:bodyPr/>
          <a:lstStyle>
            <a:lvl1pPr>
              <a:defRPr/>
            </a:lvl1pPr>
          </a:lstStyle>
          <a:p>
            <a:pPr>
              <a:defRPr/>
            </a:pPr>
            <a:endParaRPr lang="es-ES" dirty="0"/>
          </a:p>
        </p:txBody>
      </p:sp>
      <p:sp>
        <p:nvSpPr>
          <p:cNvPr id="6" name="5 Marcador de número de diapositiva"/>
          <p:cNvSpPr>
            <a:spLocks noGrp="1"/>
          </p:cNvSpPr>
          <p:nvPr>
            <p:ph type="sldNum" sz="quarter" idx="12"/>
          </p:nvPr>
        </p:nvSpPr>
        <p:spPr/>
        <p:txBody>
          <a:bodyPr/>
          <a:lstStyle>
            <a:lvl1pPr>
              <a:defRPr/>
            </a:lvl1pPr>
          </a:lstStyle>
          <a:p>
            <a:pPr>
              <a:defRPr/>
            </a:pPr>
            <a:fld id="{283067E7-A2C6-41CB-A1CA-5233FE8EFB09}" type="slidenum">
              <a:rPr lang="es-ES"/>
              <a:pPr>
                <a:defRPr/>
              </a:pPr>
              <a:t>‹Nº›</a:t>
            </a:fld>
            <a:endParaRPr lang="es-ES" dirty="0"/>
          </a:p>
        </p:txBody>
      </p:sp>
    </p:spTree>
    <p:extLst>
      <p:ext uri="{BB962C8B-B14F-4D97-AF65-F5344CB8AC3E}">
        <p14:creationId xmlns:p14="http://schemas.microsoft.com/office/powerpoint/2010/main" val="2554790906"/>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sz="2800"/>
            </a:lvl1pPr>
          </a:lstStyle>
          <a:p>
            <a:r>
              <a:rPr lang="es-ES_tradnl" smtClean="0"/>
              <a:t>Clic para editar título</a:t>
            </a:r>
            <a:endParaRPr lang="es-ES" dirty="0"/>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pPr>
              <a:defRPr/>
            </a:pPr>
            <a:fld id="{314DE98A-DFD1-4626-A872-EF8AE13307FF}" type="datetime1">
              <a:rPr lang="es-ES"/>
              <a:pPr>
                <a:defRPr/>
              </a:pPr>
              <a:t>17/09/2014</a:t>
            </a:fld>
            <a:endParaRPr lang="es-ES" dirty="0"/>
          </a:p>
        </p:txBody>
      </p:sp>
      <p:sp>
        <p:nvSpPr>
          <p:cNvPr id="5" name="4 Marcador de pie de página"/>
          <p:cNvSpPr>
            <a:spLocks noGrp="1"/>
          </p:cNvSpPr>
          <p:nvPr>
            <p:ph type="ftr" sz="quarter" idx="11"/>
          </p:nvPr>
        </p:nvSpPr>
        <p:spPr/>
        <p:txBody>
          <a:bodyPr/>
          <a:lstStyle>
            <a:lvl1pPr>
              <a:defRPr/>
            </a:lvl1pPr>
          </a:lstStyle>
          <a:p>
            <a:pPr>
              <a:defRPr/>
            </a:pPr>
            <a:endParaRPr lang="es-ES" dirty="0"/>
          </a:p>
        </p:txBody>
      </p:sp>
      <p:sp>
        <p:nvSpPr>
          <p:cNvPr id="6" name="5 Marcador de número de diapositiva"/>
          <p:cNvSpPr>
            <a:spLocks noGrp="1"/>
          </p:cNvSpPr>
          <p:nvPr>
            <p:ph type="sldNum" sz="quarter" idx="12"/>
          </p:nvPr>
        </p:nvSpPr>
        <p:spPr/>
        <p:txBody>
          <a:bodyPr/>
          <a:lstStyle>
            <a:lvl1pPr>
              <a:defRPr/>
            </a:lvl1pPr>
          </a:lstStyle>
          <a:p>
            <a:pPr>
              <a:defRPr/>
            </a:pPr>
            <a:fld id="{284BE16C-0ADC-48CE-AC3C-97A9D9B54965}" type="slidenum">
              <a:rPr lang="es-ES"/>
              <a:pPr>
                <a:defRPr/>
              </a:pPr>
              <a:t>‹Nº›</a:t>
            </a:fld>
            <a:endParaRPr lang="es-ES" dirty="0"/>
          </a:p>
        </p:txBody>
      </p:sp>
    </p:spTree>
    <p:extLst>
      <p:ext uri="{BB962C8B-B14F-4D97-AF65-F5344CB8AC3E}">
        <p14:creationId xmlns:p14="http://schemas.microsoft.com/office/powerpoint/2010/main" val="4244256732"/>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3600" b="1" cap="all"/>
            </a:lvl1pPr>
          </a:lstStyle>
          <a:p>
            <a:r>
              <a:rPr lang="es-ES" dirty="0" smtClean="0"/>
              <a:t>Haga clic para modificar el estilo de título del patrón</a:t>
            </a:r>
            <a:endParaRPr lang="es-ES" dirty="0"/>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defRPr/>
            </a:lvl1pPr>
          </a:lstStyle>
          <a:p>
            <a:pPr>
              <a:defRPr/>
            </a:pPr>
            <a:fld id="{1E6EFBD0-C4D3-4645-BB68-8DF5128BF162}" type="datetime1">
              <a:rPr lang="es-ES"/>
              <a:pPr>
                <a:defRPr/>
              </a:pPr>
              <a:t>17/09/2014</a:t>
            </a:fld>
            <a:endParaRPr lang="es-ES" dirty="0"/>
          </a:p>
        </p:txBody>
      </p:sp>
      <p:sp>
        <p:nvSpPr>
          <p:cNvPr id="5" name="4 Marcador de pie de página"/>
          <p:cNvSpPr>
            <a:spLocks noGrp="1"/>
          </p:cNvSpPr>
          <p:nvPr>
            <p:ph type="ftr" sz="quarter" idx="11"/>
          </p:nvPr>
        </p:nvSpPr>
        <p:spPr/>
        <p:txBody>
          <a:bodyPr/>
          <a:lstStyle>
            <a:lvl1pPr>
              <a:defRPr/>
            </a:lvl1pPr>
          </a:lstStyle>
          <a:p>
            <a:pPr>
              <a:defRPr/>
            </a:pPr>
            <a:endParaRPr lang="es-ES" dirty="0"/>
          </a:p>
        </p:txBody>
      </p:sp>
      <p:sp>
        <p:nvSpPr>
          <p:cNvPr id="6" name="5 Marcador de número de diapositiva"/>
          <p:cNvSpPr>
            <a:spLocks noGrp="1"/>
          </p:cNvSpPr>
          <p:nvPr>
            <p:ph type="sldNum" sz="quarter" idx="12"/>
          </p:nvPr>
        </p:nvSpPr>
        <p:spPr/>
        <p:txBody>
          <a:bodyPr/>
          <a:lstStyle>
            <a:lvl1pPr>
              <a:defRPr/>
            </a:lvl1pPr>
          </a:lstStyle>
          <a:p>
            <a:pPr>
              <a:defRPr/>
            </a:pPr>
            <a:fld id="{F618EDB4-ADAE-4C1E-9612-B821B48C58D0}" type="slidenum">
              <a:rPr lang="es-ES"/>
              <a:pPr>
                <a:defRPr/>
              </a:pPr>
              <a:t>‹Nº›</a:t>
            </a:fld>
            <a:endParaRPr lang="es-ES" dirty="0"/>
          </a:p>
        </p:txBody>
      </p:sp>
    </p:spTree>
    <p:extLst>
      <p:ext uri="{BB962C8B-B14F-4D97-AF65-F5344CB8AC3E}">
        <p14:creationId xmlns:p14="http://schemas.microsoft.com/office/powerpoint/2010/main" val="917147972"/>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3 Marcador de fecha"/>
          <p:cNvSpPr>
            <a:spLocks noGrp="1"/>
          </p:cNvSpPr>
          <p:nvPr>
            <p:ph type="dt" sz="half" idx="10"/>
          </p:nvPr>
        </p:nvSpPr>
        <p:spPr/>
        <p:txBody>
          <a:bodyPr/>
          <a:lstStyle>
            <a:lvl1pPr>
              <a:defRPr/>
            </a:lvl1pPr>
          </a:lstStyle>
          <a:p>
            <a:pPr>
              <a:defRPr/>
            </a:pPr>
            <a:fld id="{1F8DF15E-1C08-4772-A085-44A349355855}" type="datetime1">
              <a:rPr lang="es-ES"/>
              <a:pPr>
                <a:defRPr/>
              </a:pPr>
              <a:t>17/09/2014</a:t>
            </a:fld>
            <a:endParaRPr lang="es-ES" dirty="0"/>
          </a:p>
        </p:txBody>
      </p:sp>
      <p:sp>
        <p:nvSpPr>
          <p:cNvPr id="6" name="4 Marcador de pie de página"/>
          <p:cNvSpPr>
            <a:spLocks noGrp="1"/>
          </p:cNvSpPr>
          <p:nvPr>
            <p:ph type="ftr" sz="quarter" idx="11"/>
          </p:nvPr>
        </p:nvSpPr>
        <p:spPr/>
        <p:txBody>
          <a:bodyPr/>
          <a:lstStyle>
            <a:lvl1pPr>
              <a:defRPr/>
            </a:lvl1pPr>
          </a:lstStyle>
          <a:p>
            <a:pPr>
              <a:defRPr/>
            </a:pPr>
            <a:endParaRPr lang="es-ES" dirty="0"/>
          </a:p>
        </p:txBody>
      </p:sp>
      <p:sp>
        <p:nvSpPr>
          <p:cNvPr id="7" name="5 Marcador de número de diapositiva"/>
          <p:cNvSpPr>
            <a:spLocks noGrp="1"/>
          </p:cNvSpPr>
          <p:nvPr>
            <p:ph type="sldNum" sz="quarter" idx="12"/>
          </p:nvPr>
        </p:nvSpPr>
        <p:spPr/>
        <p:txBody>
          <a:bodyPr/>
          <a:lstStyle>
            <a:lvl1pPr>
              <a:defRPr/>
            </a:lvl1pPr>
          </a:lstStyle>
          <a:p>
            <a:pPr>
              <a:defRPr/>
            </a:pPr>
            <a:fld id="{F7445FA9-7AC9-4790-A401-B326EEBC2F35}" type="slidenum">
              <a:rPr lang="es-ES"/>
              <a:pPr>
                <a:defRPr/>
              </a:pPr>
              <a:t>‹Nº›</a:t>
            </a:fld>
            <a:endParaRPr lang="es-ES" dirty="0"/>
          </a:p>
        </p:txBody>
      </p:sp>
    </p:spTree>
    <p:extLst>
      <p:ext uri="{BB962C8B-B14F-4D97-AF65-F5344CB8AC3E}">
        <p14:creationId xmlns:p14="http://schemas.microsoft.com/office/powerpoint/2010/main" val="3700047872"/>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3 Marcador de fecha"/>
          <p:cNvSpPr>
            <a:spLocks noGrp="1"/>
          </p:cNvSpPr>
          <p:nvPr>
            <p:ph type="dt" sz="half" idx="10"/>
          </p:nvPr>
        </p:nvSpPr>
        <p:spPr/>
        <p:txBody>
          <a:bodyPr/>
          <a:lstStyle>
            <a:lvl1pPr>
              <a:defRPr/>
            </a:lvl1pPr>
          </a:lstStyle>
          <a:p>
            <a:pPr>
              <a:defRPr/>
            </a:pPr>
            <a:fld id="{13494EB0-FB26-4D7C-971C-2FABF7AF9B9E}" type="datetime1">
              <a:rPr lang="es-ES"/>
              <a:pPr>
                <a:defRPr/>
              </a:pPr>
              <a:t>17/09/2014</a:t>
            </a:fld>
            <a:endParaRPr lang="es-ES" dirty="0"/>
          </a:p>
        </p:txBody>
      </p:sp>
      <p:sp>
        <p:nvSpPr>
          <p:cNvPr id="8" name="4 Marcador de pie de página"/>
          <p:cNvSpPr>
            <a:spLocks noGrp="1"/>
          </p:cNvSpPr>
          <p:nvPr>
            <p:ph type="ftr" sz="quarter" idx="11"/>
          </p:nvPr>
        </p:nvSpPr>
        <p:spPr/>
        <p:txBody>
          <a:bodyPr/>
          <a:lstStyle>
            <a:lvl1pPr>
              <a:defRPr/>
            </a:lvl1pPr>
          </a:lstStyle>
          <a:p>
            <a:pPr>
              <a:defRPr/>
            </a:pPr>
            <a:endParaRPr lang="es-ES" dirty="0"/>
          </a:p>
        </p:txBody>
      </p:sp>
      <p:sp>
        <p:nvSpPr>
          <p:cNvPr id="9" name="5 Marcador de número de diapositiva"/>
          <p:cNvSpPr>
            <a:spLocks noGrp="1"/>
          </p:cNvSpPr>
          <p:nvPr>
            <p:ph type="sldNum" sz="quarter" idx="12"/>
          </p:nvPr>
        </p:nvSpPr>
        <p:spPr/>
        <p:txBody>
          <a:bodyPr/>
          <a:lstStyle>
            <a:lvl1pPr>
              <a:defRPr/>
            </a:lvl1pPr>
          </a:lstStyle>
          <a:p>
            <a:pPr>
              <a:defRPr/>
            </a:pPr>
            <a:fld id="{206F3230-C619-4D88-BB5A-E3BE833B527A}" type="slidenum">
              <a:rPr lang="es-ES"/>
              <a:pPr>
                <a:defRPr/>
              </a:pPr>
              <a:t>‹Nº›</a:t>
            </a:fld>
            <a:endParaRPr lang="es-ES" dirty="0"/>
          </a:p>
        </p:txBody>
      </p:sp>
    </p:spTree>
    <p:extLst>
      <p:ext uri="{BB962C8B-B14F-4D97-AF65-F5344CB8AC3E}">
        <p14:creationId xmlns:p14="http://schemas.microsoft.com/office/powerpoint/2010/main" val="4128023724"/>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3 Marcador de fecha"/>
          <p:cNvSpPr>
            <a:spLocks noGrp="1"/>
          </p:cNvSpPr>
          <p:nvPr>
            <p:ph type="dt" sz="half" idx="10"/>
          </p:nvPr>
        </p:nvSpPr>
        <p:spPr/>
        <p:txBody>
          <a:bodyPr/>
          <a:lstStyle>
            <a:lvl1pPr>
              <a:defRPr/>
            </a:lvl1pPr>
          </a:lstStyle>
          <a:p>
            <a:pPr>
              <a:defRPr/>
            </a:pPr>
            <a:fld id="{F3EB1D58-15CA-4DC5-85A8-4522982D1867}" type="datetime1">
              <a:rPr lang="es-ES"/>
              <a:pPr>
                <a:defRPr/>
              </a:pPr>
              <a:t>17/09/2014</a:t>
            </a:fld>
            <a:endParaRPr lang="es-ES" dirty="0"/>
          </a:p>
        </p:txBody>
      </p:sp>
      <p:sp>
        <p:nvSpPr>
          <p:cNvPr id="4" name="4 Marcador de pie de página"/>
          <p:cNvSpPr>
            <a:spLocks noGrp="1"/>
          </p:cNvSpPr>
          <p:nvPr>
            <p:ph type="ftr" sz="quarter" idx="11"/>
          </p:nvPr>
        </p:nvSpPr>
        <p:spPr/>
        <p:txBody>
          <a:bodyPr/>
          <a:lstStyle>
            <a:lvl1pPr>
              <a:defRPr/>
            </a:lvl1pPr>
          </a:lstStyle>
          <a:p>
            <a:pPr>
              <a:defRPr/>
            </a:pPr>
            <a:endParaRPr lang="es-ES" dirty="0"/>
          </a:p>
        </p:txBody>
      </p:sp>
      <p:sp>
        <p:nvSpPr>
          <p:cNvPr id="5" name="5 Marcador de número de diapositiva"/>
          <p:cNvSpPr>
            <a:spLocks noGrp="1"/>
          </p:cNvSpPr>
          <p:nvPr>
            <p:ph type="sldNum" sz="quarter" idx="12"/>
          </p:nvPr>
        </p:nvSpPr>
        <p:spPr/>
        <p:txBody>
          <a:bodyPr/>
          <a:lstStyle>
            <a:lvl1pPr>
              <a:defRPr/>
            </a:lvl1pPr>
          </a:lstStyle>
          <a:p>
            <a:pPr>
              <a:defRPr/>
            </a:pPr>
            <a:fld id="{000B679D-8157-4FAA-B9BF-B087A9DCA012}" type="slidenum">
              <a:rPr lang="es-ES"/>
              <a:pPr>
                <a:defRPr/>
              </a:pPr>
              <a:t>‹Nº›</a:t>
            </a:fld>
            <a:endParaRPr lang="es-ES" dirty="0"/>
          </a:p>
        </p:txBody>
      </p:sp>
    </p:spTree>
    <p:extLst>
      <p:ext uri="{BB962C8B-B14F-4D97-AF65-F5344CB8AC3E}">
        <p14:creationId xmlns:p14="http://schemas.microsoft.com/office/powerpoint/2010/main" val="3507758407"/>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3 Marcador de fecha"/>
          <p:cNvSpPr>
            <a:spLocks noGrp="1"/>
          </p:cNvSpPr>
          <p:nvPr>
            <p:ph type="dt" sz="half" idx="10"/>
          </p:nvPr>
        </p:nvSpPr>
        <p:spPr/>
        <p:txBody>
          <a:bodyPr/>
          <a:lstStyle>
            <a:lvl1pPr>
              <a:defRPr/>
            </a:lvl1pPr>
          </a:lstStyle>
          <a:p>
            <a:pPr>
              <a:defRPr/>
            </a:pPr>
            <a:fld id="{C417BCB3-A494-4607-8CC6-DDF94BB36A1E}" type="datetime1">
              <a:rPr lang="es-ES"/>
              <a:pPr>
                <a:defRPr/>
              </a:pPr>
              <a:t>17/09/2014</a:t>
            </a:fld>
            <a:endParaRPr lang="es-ES" dirty="0"/>
          </a:p>
        </p:txBody>
      </p:sp>
      <p:sp>
        <p:nvSpPr>
          <p:cNvPr id="3" name="4 Marcador de pie de página"/>
          <p:cNvSpPr>
            <a:spLocks noGrp="1"/>
          </p:cNvSpPr>
          <p:nvPr>
            <p:ph type="ftr" sz="quarter" idx="11"/>
          </p:nvPr>
        </p:nvSpPr>
        <p:spPr/>
        <p:txBody>
          <a:bodyPr/>
          <a:lstStyle>
            <a:lvl1pPr>
              <a:defRPr/>
            </a:lvl1pPr>
          </a:lstStyle>
          <a:p>
            <a:pPr>
              <a:defRPr/>
            </a:pPr>
            <a:endParaRPr lang="es-ES" dirty="0"/>
          </a:p>
        </p:txBody>
      </p:sp>
      <p:sp>
        <p:nvSpPr>
          <p:cNvPr id="4" name="5 Marcador de número de diapositiva"/>
          <p:cNvSpPr>
            <a:spLocks noGrp="1"/>
          </p:cNvSpPr>
          <p:nvPr>
            <p:ph type="sldNum" sz="quarter" idx="12"/>
          </p:nvPr>
        </p:nvSpPr>
        <p:spPr/>
        <p:txBody>
          <a:bodyPr/>
          <a:lstStyle>
            <a:lvl1pPr>
              <a:defRPr/>
            </a:lvl1pPr>
          </a:lstStyle>
          <a:p>
            <a:pPr>
              <a:defRPr/>
            </a:pPr>
            <a:fld id="{DFEAD9B5-0F9B-4AD2-9893-025FAA17370E}" type="slidenum">
              <a:rPr lang="es-ES"/>
              <a:pPr>
                <a:defRPr/>
              </a:pPr>
              <a:t>‹Nº›</a:t>
            </a:fld>
            <a:endParaRPr lang="es-ES" dirty="0"/>
          </a:p>
        </p:txBody>
      </p:sp>
    </p:spTree>
    <p:extLst>
      <p:ext uri="{BB962C8B-B14F-4D97-AF65-F5344CB8AC3E}">
        <p14:creationId xmlns:p14="http://schemas.microsoft.com/office/powerpoint/2010/main" val="2701384290"/>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
          </a:p>
        </p:txBody>
      </p:sp>
      <p:sp>
        <p:nvSpPr>
          <p:cNvPr id="3" name="Marcador de contenido 2"/>
          <p:cNvSpPr>
            <a:spLocks noGrp="1"/>
          </p:cNvSpPr>
          <p:nvPr>
            <p:ph idx="1"/>
          </p:nvPr>
        </p:nvSpPr>
        <p:spPr/>
        <p:txBody>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fecha 3"/>
          <p:cNvSpPr>
            <a:spLocks noGrp="1"/>
          </p:cNvSpPr>
          <p:nvPr>
            <p:ph type="dt" sz="half" idx="10"/>
          </p:nvPr>
        </p:nvSpPr>
        <p:spPr>
          <a:xfrm>
            <a:off x="457200" y="6356350"/>
            <a:ext cx="2133600" cy="365125"/>
          </a:xfrm>
          <a:prstGeom prst="rect">
            <a:avLst/>
          </a:prstGeom>
        </p:spPr>
        <p:txBody>
          <a:bodyPr/>
          <a:lstStyle/>
          <a:p>
            <a:fld id="{73A396AA-42D4-D246-BE4C-570A1770B3E5}" type="datetimeFigureOut">
              <a:rPr lang="es-ES" smtClean="0"/>
              <a:t>17/09/2014</a:t>
            </a:fld>
            <a:endParaRPr lang="es-ES"/>
          </a:p>
        </p:txBody>
      </p:sp>
      <p:sp>
        <p:nvSpPr>
          <p:cNvPr id="5" name="Marcador de pie de página 4"/>
          <p:cNvSpPr>
            <a:spLocks noGrp="1"/>
          </p:cNvSpPr>
          <p:nvPr>
            <p:ph type="ftr" sz="quarter" idx="11"/>
          </p:nvPr>
        </p:nvSpPr>
        <p:spPr>
          <a:xfrm>
            <a:off x="3124200" y="6356350"/>
            <a:ext cx="2895600" cy="365125"/>
          </a:xfrm>
          <a:prstGeom prst="rect">
            <a:avLst/>
          </a:prstGeom>
        </p:spPr>
        <p:txBody>
          <a:bodyPr/>
          <a:lstStyle/>
          <a:p>
            <a:endParaRPr lang="es-ES"/>
          </a:p>
        </p:txBody>
      </p:sp>
      <p:sp>
        <p:nvSpPr>
          <p:cNvPr id="6" name="Marcador de número de diapositiva 5"/>
          <p:cNvSpPr>
            <a:spLocks noGrp="1"/>
          </p:cNvSpPr>
          <p:nvPr>
            <p:ph type="sldNum" sz="quarter" idx="12"/>
          </p:nvPr>
        </p:nvSpPr>
        <p:spPr>
          <a:xfrm>
            <a:off x="6553200" y="6356350"/>
            <a:ext cx="2133600" cy="365125"/>
          </a:xfrm>
          <a:prstGeom prst="rect">
            <a:avLst/>
          </a:prstGeom>
        </p:spPr>
        <p:txBody>
          <a:bodyPr/>
          <a:lstStyle/>
          <a:p>
            <a:fld id="{86627725-4238-E440-9FA7-21F596C0BEA5}" type="slidenum">
              <a:rPr lang="es-ES" smtClean="0"/>
              <a:t>‹Nº›</a:t>
            </a:fld>
            <a:endParaRPr lang="es-ES"/>
          </a:p>
        </p:txBody>
      </p:sp>
    </p:spTree>
    <p:extLst>
      <p:ext uri="{BB962C8B-B14F-4D97-AF65-F5344CB8AC3E}">
        <p14:creationId xmlns:p14="http://schemas.microsoft.com/office/powerpoint/2010/main" val="304231124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fld id="{54003473-620C-4524-87B6-CFFCBDC49775}" type="datetime1">
              <a:rPr lang="es-ES"/>
              <a:pPr>
                <a:defRPr/>
              </a:pPr>
              <a:t>17/09/2014</a:t>
            </a:fld>
            <a:endParaRPr lang="es-ES" dirty="0"/>
          </a:p>
        </p:txBody>
      </p:sp>
      <p:sp>
        <p:nvSpPr>
          <p:cNvPr id="6" name="4 Marcador de pie de página"/>
          <p:cNvSpPr>
            <a:spLocks noGrp="1"/>
          </p:cNvSpPr>
          <p:nvPr>
            <p:ph type="ftr" sz="quarter" idx="11"/>
          </p:nvPr>
        </p:nvSpPr>
        <p:spPr/>
        <p:txBody>
          <a:bodyPr/>
          <a:lstStyle>
            <a:lvl1pPr>
              <a:defRPr/>
            </a:lvl1pPr>
          </a:lstStyle>
          <a:p>
            <a:pPr>
              <a:defRPr/>
            </a:pPr>
            <a:endParaRPr lang="es-ES" dirty="0"/>
          </a:p>
        </p:txBody>
      </p:sp>
      <p:sp>
        <p:nvSpPr>
          <p:cNvPr id="7" name="5 Marcador de número de diapositiva"/>
          <p:cNvSpPr>
            <a:spLocks noGrp="1"/>
          </p:cNvSpPr>
          <p:nvPr>
            <p:ph type="sldNum" sz="quarter" idx="12"/>
          </p:nvPr>
        </p:nvSpPr>
        <p:spPr/>
        <p:txBody>
          <a:bodyPr/>
          <a:lstStyle>
            <a:lvl1pPr>
              <a:defRPr/>
            </a:lvl1pPr>
          </a:lstStyle>
          <a:p>
            <a:pPr>
              <a:defRPr/>
            </a:pPr>
            <a:fld id="{D784F61E-1A1A-43FD-AA00-41F71D2EE861}" type="slidenum">
              <a:rPr lang="es-ES"/>
              <a:pPr>
                <a:defRPr/>
              </a:pPr>
              <a:t>‹Nº›</a:t>
            </a:fld>
            <a:endParaRPr lang="es-ES" dirty="0"/>
          </a:p>
        </p:txBody>
      </p:sp>
    </p:spTree>
    <p:extLst>
      <p:ext uri="{BB962C8B-B14F-4D97-AF65-F5344CB8AC3E}">
        <p14:creationId xmlns:p14="http://schemas.microsoft.com/office/powerpoint/2010/main" val="3030211396"/>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dirty="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fld id="{4977A9B9-E646-44C0-91A9-AB09CB0E954A}" type="datetime1">
              <a:rPr lang="es-ES"/>
              <a:pPr>
                <a:defRPr/>
              </a:pPr>
              <a:t>17/09/2014</a:t>
            </a:fld>
            <a:endParaRPr lang="es-ES" dirty="0"/>
          </a:p>
        </p:txBody>
      </p:sp>
      <p:sp>
        <p:nvSpPr>
          <p:cNvPr id="6" name="4 Marcador de pie de página"/>
          <p:cNvSpPr>
            <a:spLocks noGrp="1"/>
          </p:cNvSpPr>
          <p:nvPr>
            <p:ph type="ftr" sz="quarter" idx="11"/>
          </p:nvPr>
        </p:nvSpPr>
        <p:spPr/>
        <p:txBody>
          <a:bodyPr/>
          <a:lstStyle>
            <a:lvl1pPr>
              <a:defRPr/>
            </a:lvl1pPr>
          </a:lstStyle>
          <a:p>
            <a:pPr>
              <a:defRPr/>
            </a:pPr>
            <a:endParaRPr lang="es-ES" dirty="0"/>
          </a:p>
        </p:txBody>
      </p:sp>
      <p:sp>
        <p:nvSpPr>
          <p:cNvPr id="7" name="5 Marcador de número de diapositiva"/>
          <p:cNvSpPr>
            <a:spLocks noGrp="1"/>
          </p:cNvSpPr>
          <p:nvPr>
            <p:ph type="sldNum" sz="quarter" idx="12"/>
          </p:nvPr>
        </p:nvSpPr>
        <p:spPr/>
        <p:txBody>
          <a:bodyPr/>
          <a:lstStyle>
            <a:lvl1pPr>
              <a:defRPr/>
            </a:lvl1pPr>
          </a:lstStyle>
          <a:p>
            <a:pPr>
              <a:defRPr/>
            </a:pPr>
            <a:fld id="{41D2E055-E60E-4596-BE22-0AE9A04F13C4}" type="slidenum">
              <a:rPr lang="es-ES"/>
              <a:pPr>
                <a:defRPr/>
              </a:pPr>
              <a:t>‹Nº›</a:t>
            </a:fld>
            <a:endParaRPr lang="es-ES" dirty="0"/>
          </a:p>
        </p:txBody>
      </p:sp>
    </p:spTree>
    <p:extLst>
      <p:ext uri="{BB962C8B-B14F-4D97-AF65-F5344CB8AC3E}">
        <p14:creationId xmlns:p14="http://schemas.microsoft.com/office/powerpoint/2010/main" val="570664050"/>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pPr>
              <a:defRPr/>
            </a:pPr>
            <a:fld id="{B960F87B-39F9-4854-983E-4EF3956B8761}" type="datetime1">
              <a:rPr lang="es-ES"/>
              <a:pPr>
                <a:defRPr/>
              </a:pPr>
              <a:t>17/09/2014</a:t>
            </a:fld>
            <a:endParaRPr lang="es-ES" dirty="0"/>
          </a:p>
        </p:txBody>
      </p:sp>
      <p:sp>
        <p:nvSpPr>
          <p:cNvPr id="5" name="4 Marcador de pie de página"/>
          <p:cNvSpPr>
            <a:spLocks noGrp="1"/>
          </p:cNvSpPr>
          <p:nvPr>
            <p:ph type="ftr" sz="quarter" idx="11"/>
          </p:nvPr>
        </p:nvSpPr>
        <p:spPr/>
        <p:txBody>
          <a:bodyPr/>
          <a:lstStyle>
            <a:lvl1pPr>
              <a:defRPr/>
            </a:lvl1pPr>
          </a:lstStyle>
          <a:p>
            <a:pPr>
              <a:defRPr/>
            </a:pPr>
            <a:endParaRPr lang="es-ES" dirty="0"/>
          </a:p>
        </p:txBody>
      </p:sp>
      <p:sp>
        <p:nvSpPr>
          <p:cNvPr id="6" name="5 Marcador de número de diapositiva"/>
          <p:cNvSpPr>
            <a:spLocks noGrp="1"/>
          </p:cNvSpPr>
          <p:nvPr>
            <p:ph type="sldNum" sz="quarter" idx="12"/>
          </p:nvPr>
        </p:nvSpPr>
        <p:spPr/>
        <p:txBody>
          <a:bodyPr/>
          <a:lstStyle>
            <a:lvl1pPr>
              <a:defRPr/>
            </a:lvl1pPr>
          </a:lstStyle>
          <a:p>
            <a:pPr>
              <a:defRPr/>
            </a:pPr>
            <a:fld id="{D9612685-B92F-4A5C-9518-027BFA6FDABC}" type="slidenum">
              <a:rPr lang="es-ES"/>
              <a:pPr>
                <a:defRPr/>
              </a:pPr>
              <a:t>‹Nº›</a:t>
            </a:fld>
            <a:endParaRPr lang="es-ES" dirty="0"/>
          </a:p>
        </p:txBody>
      </p:sp>
    </p:spTree>
    <p:extLst>
      <p:ext uri="{BB962C8B-B14F-4D97-AF65-F5344CB8AC3E}">
        <p14:creationId xmlns:p14="http://schemas.microsoft.com/office/powerpoint/2010/main" val="3211056309"/>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pPr>
              <a:defRPr/>
            </a:pPr>
            <a:fld id="{030345B3-0C3F-4F49-8178-B46245DB1455}" type="datetime1">
              <a:rPr lang="es-ES"/>
              <a:pPr>
                <a:defRPr/>
              </a:pPr>
              <a:t>17/09/2014</a:t>
            </a:fld>
            <a:endParaRPr lang="es-ES" dirty="0"/>
          </a:p>
        </p:txBody>
      </p:sp>
      <p:sp>
        <p:nvSpPr>
          <p:cNvPr id="5" name="4 Marcador de pie de página"/>
          <p:cNvSpPr>
            <a:spLocks noGrp="1"/>
          </p:cNvSpPr>
          <p:nvPr>
            <p:ph type="ftr" sz="quarter" idx="11"/>
          </p:nvPr>
        </p:nvSpPr>
        <p:spPr/>
        <p:txBody>
          <a:bodyPr/>
          <a:lstStyle>
            <a:lvl1pPr>
              <a:defRPr/>
            </a:lvl1pPr>
          </a:lstStyle>
          <a:p>
            <a:pPr>
              <a:defRPr/>
            </a:pPr>
            <a:endParaRPr lang="es-ES" dirty="0"/>
          </a:p>
        </p:txBody>
      </p:sp>
      <p:sp>
        <p:nvSpPr>
          <p:cNvPr id="6" name="5 Marcador de número de diapositiva"/>
          <p:cNvSpPr>
            <a:spLocks noGrp="1"/>
          </p:cNvSpPr>
          <p:nvPr>
            <p:ph type="sldNum" sz="quarter" idx="12"/>
          </p:nvPr>
        </p:nvSpPr>
        <p:spPr/>
        <p:txBody>
          <a:bodyPr/>
          <a:lstStyle>
            <a:lvl1pPr>
              <a:defRPr/>
            </a:lvl1pPr>
          </a:lstStyle>
          <a:p>
            <a:pPr>
              <a:defRPr/>
            </a:pPr>
            <a:fld id="{3753F059-DECE-4BC1-B38D-B6BCD8B25D3C}" type="slidenum">
              <a:rPr lang="es-ES"/>
              <a:pPr>
                <a:defRPr/>
              </a:pPr>
              <a:t>‹Nº›</a:t>
            </a:fld>
            <a:endParaRPr lang="es-ES" dirty="0"/>
          </a:p>
        </p:txBody>
      </p:sp>
    </p:spTree>
    <p:extLst>
      <p:ext uri="{BB962C8B-B14F-4D97-AF65-F5344CB8AC3E}">
        <p14:creationId xmlns:p14="http://schemas.microsoft.com/office/powerpoint/2010/main" val="2149125466"/>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Only" preserve="1">
  <p:cSld name="Contenido">
    <p:spTree>
      <p:nvGrpSpPr>
        <p:cNvPr id="1" name=""/>
        <p:cNvGrpSpPr/>
        <p:nvPr/>
      </p:nvGrpSpPr>
      <p:grpSpPr>
        <a:xfrm>
          <a:off x="0" y="0"/>
          <a:ext cx="0" cy="0"/>
          <a:chOff x="0" y="0"/>
          <a:chExt cx="0" cy="0"/>
        </a:xfrm>
      </p:grpSpPr>
      <p:sp>
        <p:nvSpPr>
          <p:cNvPr id="2" name="1 Marcador de contenido"/>
          <p:cNvSpPr>
            <a:spLocks noGrp="1"/>
          </p:cNvSpPr>
          <p:nvPr>
            <p:ph/>
          </p:nvPr>
        </p:nvSpPr>
        <p:spPr>
          <a:xfrm>
            <a:off x="457200" y="274638"/>
            <a:ext cx="8229600" cy="5851525"/>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3" name="3 Marcador de fecha"/>
          <p:cNvSpPr>
            <a:spLocks noGrp="1"/>
          </p:cNvSpPr>
          <p:nvPr>
            <p:ph type="dt" sz="half" idx="10"/>
          </p:nvPr>
        </p:nvSpPr>
        <p:spPr/>
        <p:txBody>
          <a:bodyPr/>
          <a:lstStyle>
            <a:lvl1pPr>
              <a:defRPr/>
            </a:lvl1pPr>
          </a:lstStyle>
          <a:p>
            <a:pPr>
              <a:defRPr/>
            </a:pPr>
            <a:fld id="{72F9091F-2F42-4EEF-89E9-E616F9BE8DEC}" type="datetime1">
              <a:rPr lang="es-ES"/>
              <a:pPr>
                <a:defRPr/>
              </a:pPr>
              <a:t>17/09/2014</a:t>
            </a:fld>
            <a:endParaRPr lang="es-ES" dirty="0"/>
          </a:p>
        </p:txBody>
      </p:sp>
      <p:sp>
        <p:nvSpPr>
          <p:cNvPr id="4" name="4 Marcador de pie de página"/>
          <p:cNvSpPr>
            <a:spLocks noGrp="1"/>
          </p:cNvSpPr>
          <p:nvPr>
            <p:ph type="ftr" sz="quarter" idx="11"/>
          </p:nvPr>
        </p:nvSpPr>
        <p:spPr/>
        <p:txBody>
          <a:bodyPr/>
          <a:lstStyle>
            <a:lvl1pPr>
              <a:defRPr/>
            </a:lvl1pPr>
          </a:lstStyle>
          <a:p>
            <a:pPr>
              <a:defRPr/>
            </a:pPr>
            <a:endParaRPr lang="es-ES" dirty="0"/>
          </a:p>
        </p:txBody>
      </p:sp>
      <p:sp>
        <p:nvSpPr>
          <p:cNvPr id="5" name="5 Marcador de número de diapositiva"/>
          <p:cNvSpPr>
            <a:spLocks noGrp="1"/>
          </p:cNvSpPr>
          <p:nvPr>
            <p:ph type="sldNum" sz="quarter" idx="12"/>
          </p:nvPr>
        </p:nvSpPr>
        <p:spPr/>
        <p:txBody>
          <a:bodyPr/>
          <a:lstStyle>
            <a:lvl1pPr>
              <a:defRPr/>
            </a:lvl1pPr>
          </a:lstStyle>
          <a:p>
            <a:pPr>
              <a:defRPr/>
            </a:pPr>
            <a:fld id="{3BEB51C7-31DF-49F0-90C7-88DA10B02A7C}" type="slidenum">
              <a:rPr lang="es-ES"/>
              <a:pPr>
                <a:defRPr/>
              </a:pPr>
              <a:t>‹Nº›</a:t>
            </a:fld>
            <a:endParaRPr lang="es-ES" dirty="0"/>
          </a:p>
        </p:txBody>
      </p:sp>
    </p:spTree>
    <p:extLst>
      <p:ext uri="{BB962C8B-B14F-4D97-AF65-F5344CB8AC3E}">
        <p14:creationId xmlns:p14="http://schemas.microsoft.com/office/powerpoint/2010/main" val="2165765855"/>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tbl" preserve="1">
  <p:cSld name="Título y tabla">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p>
            <a:r>
              <a:rPr lang="es-ES" smtClean="0"/>
              <a:t>Haga clic para modificar el estilo de título del patrón</a:t>
            </a:r>
            <a:endParaRPr lang="es-ES"/>
          </a:p>
        </p:txBody>
      </p:sp>
      <p:sp>
        <p:nvSpPr>
          <p:cNvPr id="3" name="2 Marcador de tabla"/>
          <p:cNvSpPr>
            <a:spLocks noGrp="1"/>
          </p:cNvSpPr>
          <p:nvPr>
            <p:ph type="tbl" idx="1"/>
          </p:nvPr>
        </p:nvSpPr>
        <p:spPr>
          <a:xfrm>
            <a:off x="457200" y="1600200"/>
            <a:ext cx="8229600" cy="4525963"/>
          </a:xfrm>
        </p:spPr>
        <p:txBody>
          <a:bodyPr/>
          <a:lstStyle/>
          <a:p>
            <a:pPr lvl="0"/>
            <a:endParaRPr lang="es-ES" noProof="0" dirty="0"/>
          </a:p>
        </p:txBody>
      </p:sp>
      <p:sp>
        <p:nvSpPr>
          <p:cNvPr id="4" name="3 Marcador de fecha"/>
          <p:cNvSpPr>
            <a:spLocks noGrp="1"/>
          </p:cNvSpPr>
          <p:nvPr>
            <p:ph type="dt" sz="half" idx="10"/>
          </p:nvPr>
        </p:nvSpPr>
        <p:spPr/>
        <p:txBody>
          <a:bodyPr/>
          <a:lstStyle>
            <a:lvl1pPr>
              <a:defRPr/>
            </a:lvl1pPr>
          </a:lstStyle>
          <a:p>
            <a:pPr>
              <a:defRPr/>
            </a:pPr>
            <a:fld id="{0CA045EE-2180-4E9D-9114-76525D74D769}" type="datetime1">
              <a:rPr lang="es-ES"/>
              <a:pPr>
                <a:defRPr/>
              </a:pPr>
              <a:t>17/09/2014</a:t>
            </a:fld>
            <a:endParaRPr lang="es-ES" dirty="0"/>
          </a:p>
        </p:txBody>
      </p:sp>
      <p:sp>
        <p:nvSpPr>
          <p:cNvPr id="5" name="4 Marcador de pie de página"/>
          <p:cNvSpPr>
            <a:spLocks noGrp="1"/>
          </p:cNvSpPr>
          <p:nvPr>
            <p:ph type="ftr" sz="quarter" idx="11"/>
          </p:nvPr>
        </p:nvSpPr>
        <p:spPr/>
        <p:txBody>
          <a:bodyPr/>
          <a:lstStyle>
            <a:lvl1pPr>
              <a:defRPr/>
            </a:lvl1pPr>
          </a:lstStyle>
          <a:p>
            <a:pPr>
              <a:defRPr/>
            </a:pPr>
            <a:endParaRPr lang="es-ES" dirty="0"/>
          </a:p>
        </p:txBody>
      </p:sp>
      <p:sp>
        <p:nvSpPr>
          <p:cNvPr id="6" name="5 Marcador de número de diapositiva"/>
          <p:cNvSpPr>
            <a:spLocks noGrp="1"/>
          </p:cNvSpPr>
          <p:nvPr>
            <p:ph type="sldNum" sz="quarter" idx="12"/>
          </p:nvPr>
        </p:nvSpPr>
        <p:spPr/>
        <p:txBody>
          <a:bodyPr/>
          <a:lstStyle>
            <a:lvl1pPr>
              <a:defRPr/>
            </a:lvl1pPr>
          </a:lstStyle>
          <a:p>
            <a:pPr>
              <a:defRPr/>
            </a:pPr>
            <a:fld id="{B62C3950-43B1-49AC-8AF8-4E18ADB035B1}" type="slidenum">
              <a:rPr lang="es-ES"/>
              <a:pPr>
                <a:defRPr/>
              </a:pPr>
              <a:t>‹Nº›</a:t>
            </a:fld>
            <a:endParaRPr lang="es-ES" dirty="0"/>
          </a:p>
        </p:txBody>
      </p:sp>
    </p:spTree>
    <p:extLst>
      <p:ext uri="{BB962C8B-B14F-4D97-AF65-F5344CB8AC3E}">
        <p14:creationId xmlns:p14="http://schemas.microsoft.com/office/powerpoint/2010/main" val="492125074"/>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dirty="0"/>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lvl1pPr>
              <a:defRPr/>
            </a:lvl1pPr>
          </a:lstStyle>
          <a:p>
            <a:fld id="{F9BB5287-B60A-467E-B18D-E7E712298404}" type="datetimeFigureOut">
              <a:rPr lang="es-CO" smtClean="0"/>
              <a:pPr/>
              <a:t>17/09/2014</a:t>
            </a:fld>
            <a:endParaRPr lang="es-CO"/>
          </a:p>
        </p:txBody>
      </p:sp>
      <p:sp>
        <p:nvSpPr>
          <p:cNvPr id="5" name="4 Marcador de pie de página"/>
          <p:cNvSpPr>
            <a:spLocks noGrp="1"/>
          </p:cNvSpPr>
          <p:nvPr>
            <p:ph type="ftr" sz="quarter" idx="11"/>
          </p:nvPr>
        </p:nvSpPr>
        <p:spPr/>
        <p:txBody>
          <a:bodyPr/>
          <a:lstStyle>
            <a:lvl1pPr>
              <a:defRPr/>
            </a:lvl1pPr>
          </a:lstStyle>
          <a:p>
            <a:endParaRPr lang="es-CO"/>
          </a:p>
        </p:txBody>
      </p:sp>
      <p:sp>
        <p:nvSpPr>
          <p:cNvPr id="6" name="5 Marcador de número de diapositiva"/>
          <p:cNvSpPr>
            <a:spLocks noGrp="1"/>
          </p:cNvSpPr>
          <p:nvPr>
            <p:ph type="sldNum" sz="quarter" idx="12"/>
          </p:nvPr>
        </p:nvSpPr>
        <p:spPr/>
        <p:txBody>
          <a:bodyPr/>
          <a:lstStyle>
            <a:lvl1pPr>
              <a:defRPr/>
            </a:lvl1pPr>
          </a:lstStyle>
          <a:p>
            <a:fld id="{02AFFDC6-0121-468F-867A-8937FDA278AD}" type="slidenum">
              <a:rPr lang="es-CO" smtClean="0"/>
              <a:pPr/>
              <a:t>‹Nº›</a:t>
            </a:fld>
            <a:endParaRPr lang="es-CO"/>
          </a:p>
        </p:txBody>
      </p:sp>
    </p:spTree>
    <p:extLst>
      <p:ext uri="{BB962C8B-B14F-4D97-AF65-F5344CB8AC3E}">
        <p14:creationId xmlns:p14="http://schemas.microsoft.com/office/powerpoint/2010/main" val="204991213"/>
      </p:ext>
    </p:extLst>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sz="2800"/>
            </a:lvl1pPr>
          </a:lstStyle>
          <a:p>
            <a:r>
              <a:rPr lang="es-ES" smtClean="0"/>
              <a:t>Haga clic para modificar el estilo de título del patrón</a:t>
            </a:r>
            <a:endParaRPr lang="es-ES" dirty="0"/>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fld id="{F9BB5287-B60A-467E-B18D-E7E712298404}" type="datetimeFigureOut">
              <a:rPr lang="es-CO" smtClean="0"/>
              <a:pPr/>
              <a:t>17/09/2014</a:t>
            </a:fld>
            <a:endParaRPr lang="es-CO"/>
          </a:p>
        </p:txBody>
      </p:sp>
      <p:sp>
        <p:nvSpPr>
          <p:cNvPr id="5" name="4 Marcador de pie de página"/>
          <p:cNvSpPr>
            <a:spLocks noGrp="1"/>
          </p:cNvSpPr>
          <p:nvPr>
            <p:ph type="ftr" sz="quarter" idx="11"/>
          </p:nvPr>
        </p:nvSpPr>
        <p:spPr/>
        <p:txBody>
          <a:bodyPr/>
          <a:lstStyle>
            <a:lvl1pPr>
              <a:defRPr/>
            </a:lvl1pPr>
          </a:lstStyle>
          <a:p>
            <a:endParaRPr lang="es-CO"/>
          </a:p>
        </p:txBody>
      </p:sp>
      <p:sp>
        <p:nvSpPr>
          <p:cNvPr id="6" name="5 Marcador de número de diapositiva"/>
          <p:cNvSpPr>
            <a:spLocks noGrp="1"/>
          </p:cNvSpPr>
          <p:nvPr>
            <p:ph type="sldNum" sz="quarter" idx="12"/>
          </p:nvPr>
        </p:nvSpPr>
        <p:spPr/>
        <p:txBody>
          <a:bodyPr/>
          <a:lstStyle>
            <a:lvl1pPr>
              <a:defRPr/>
            </a:lvl1pPr>
          </a:lstStyle>
          <a:p>
            <a:fld id="{02AFFDC6-0121-468F-867A-8937FDA278AD}" type="slidenum">
              <a:rPr lang="es-CO" smtClean="0"/>
              <a:pPr/>
              <a:t>‹Nº›</a:t>
            </a:fld>
            <a:endParaRPr lang="es-CO"/>
          </a:p>
        </p:txBody>
      </p:sp>
    </p:spTree>
    <p:extLst>
      <p:ext uri="{BB962C8B-B14F-4D97-AF65-F5344CB8AC3E}">
        <p14:creationId xmlns:p14="http://schemas.microsoft.com/office/powerpoint/2010/main" val="1944452290"/>
      </p:ext>
    </p:extLst>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3600" b="1" cap="all"/>
            </a:lvl1pPr>
          </a:lstStyle>
          <a:p>
            <a:r>
              <a:rPr lang="es-ES" smtClean="0"/>
              <a:t>Haga clic para modificar el estilo de título del patrón</a:t>
            </a:r>
            <a:endParaRPr lang="es-ES" dirty="0"/>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defRPr/>
            </a:lvl1pPr>
          </a:lstStyle>
          <a:p>
            <a:fld id="{F9BB5287-B60A-467E-B18D-E7E712298404}" type="datetimeFigureOut">
              <a:rPr lang="es-CO" smtClean="0"/>
              <a:pPr/>
              <a:t>17/09/2014</a:t>
            </a:fld>
            <a:endParaRPr lang="es-CO"/>
          </a:p>
        </p:txBody>
      </p:sp>
      <p:sp>
        <p:nvSpPr>
          <p:cNvPr id="5" name="4 Marcador de pie de página"/>
          <p:cNvSpPr>
            <a:spLocks noGrp="1"/>
          </p:cNvSpPr>
          <p:nvPr>
            <p:ph type="ftr" sz="quarter" idx="11"/>
          </p:nvPr>
        </p:nvSpPr>
        <p:spPr/>
        <p:txBody>
          <a:bodyPr/>
          <a:lstStyle>
            <a:lvl1pPr>
              <a:defRPr/>
            </a:lvl1pPr>
          </a:lstStyle>
          <a:p>
            <a:endParaRPr lang="es-CO"/>
          </a:p>
        </p:txBody>
      </p:sp>
      <p:sp>
        <p:nvSpPr>
          <p:cNvPr id="6" name="5 Marcador de número de diapositiva"/>
          <p:cNvSpPr>
            <a:spLocks noGrp="1"/>
          </p:cNvSpPr>
          <p:nvPr>
            <p:ph type="sldNum" sz="quarter" idx="12"/>
          </p:nvPr>
        </p:nvSpPr>
        <p:spPr/>
        <p:txBody>
          <a:bodyPr/>
          <a:lstStyle>
            <a:lvl1pPr>
              <a:defRPr/>
            </a:lvl1pPr>
          </a:lstStyle>
          <a:p>
            <a:fld id="{02AFFDC6-0121-468F-867A-8937FDA278AD}" type="slidenum">
              <a:rPr lang="es-CO" smtClean="0"/>
              <a:pPr/>
              <a:t>‹Nº›</a:t>
            </a:fld>
            <a:endParaRPr lang="es-CO"/>
          </a:p>
        </p:txBody>
      </p:sp>
    </p:spTree>
    <p:extLst>
      <p:ext uri="{BB962C8B-B14F-4D97-AF65-F5344CB8AC3E}">
        <p14:creationId xmlns:p14="http://schemas.microsoft.com/office/powerpoint/2010/main" val="831148269"/>
      </p:ext>
    </p:extLst>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3 Marcador de fecha"/>
          <p:cNvSpPr>
            <a:spLocks noGrp="1"/>
          </p:cNvSpPr>
          <p:nvPr>
            <p:ph type="dt" sz="half" idx="10"/>
          </p:nvPr>
        </p:nvSpPr>
        <p:spPr/>
        <p:txBody>
          <a:bodyPr/>
          <a:lstStyle>
            <a:lvl1pPr>
              <a:defRPr/>
            </a:lvl1pPr>
          </a:lstStyle>
          <a:p>
            <a:fld id="{F9BB5287-B60A-467E-B18D-E7E712298404}" type="datetimeFigureOut">
              <a:rPr lang="es-CO" smtClean="0"/>
              <a:pPr/>
              <a:t>17/09/2014</a:t>
            </a:fld>
            <a:endParaRPr lang="es-CO"/>
          </a:p>
        </p:txBody>
      </p:sp>
      <p:sp>
        <p:nvSpPr>
          <p:cNvPr id="6" name="4 Marcador de pie de página"/>
          <p:cNvSpPr>
            <a:spLocks noGrp="1"/>
          </p:cNvSpPr>
          <p:nvPr>
            <p:ph type="ftr" sz="quarter" idx="11"/>
          </p:nvPr>
        </p:nvSpPr>
        <p:spPr/>
        <p:txBody>
          <a:bodyPr/>
          <a:lstStyle>
            <a:lvl1pPr>
              <a:defRPr/>
            </a:lvl1pPr>
          </a:lstStyle>
          <a:p>
            <a:endParaRPr lang="es-CO"/>
          </a:p>
        </p:txBody>
      </p:sp>
      <p:sp>
        <p:nvSpPr>
          <p:cNvPr id="7" name="5 Marcador de número de diapositiva"/>
          <p:cNvSpPr>
            <a:spLocks noGrp="1"/>
          </p:cNvSpPr>
          <p:nvPr>
            <p:ph type="sldNum" sz="quarter" idx="12"/>
          </p:nvPr>
        </p:nvSpPr>
        <p:spPr/>
        <p:txBody>
          <a:bodyPr/>
          <a:lstStyle>
            <a:lvl1pPr>
              <a:defRPr/>
            </a:lvl1pPr>
          </a:lstStyle>
          <a:p>
            <a:fld id="{02AFFDC6-0121-468F-867A-8937FDA278AD}" type="slidenum">
              <a:rPr lang="es-CO" smtClean="0"/>
              <a:pPr/>
              <a:t>‹Nº›</a:t>
            </a:fld>
            <a:endParaRPr lang="es-CO"/>
          </a:p>
        </p:txBody>
      </p:sp>
    </p:spTree>
    <p:extLst>
      <p:ext uri="{BB962C8B-B14F-4D97-AF65-F5344CB8AC3E}">
        <p14:creationId xmlns:p14="http://schemas.microsoft.com/office/powerpoint/2010/main" val="1687298718"/>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es-ES_tradnl" smtClean="0"/>
              <a:t>Clic para editar título</a:t>
            </a:r>
            <a:endParaRPr lang="es-ES"/>
          </a:p>
        </p:txBody>
      </p:sp>
      <p:sp>
        <p:nvSpPr>
          <p:cNvPr id="3" name="Marcador de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_tradnl" smtClean="0"/>
              <a:t>Haga clic para modificar el estilo de texto del patrón</a:t>
            </a:r>
          </a:p>
        </p:txBody>
      </p:sp>
      <p:sp>
        <p:nvSpPr>
          <p:cNvPr id="4" name="Marcador de fecha 3"/>
          <p:cNvSpPr>
            <a:spLocks noGrp="1"/>
          </p:cNvSpPr>
          <p:nvPr>
            <p:ph type="dt" sz="half" idx="10"/>
          </p:nvPr>
        </p:nvSpPr>
        <p:spPr>
          <a:xfrm>
            <a:off x="457200" y="6356350"/>
            <a:ext cx="2133600" cy="365125"/>
          </a:xfrm>
          <a:prstGeom prst="rect">
            <a:avLst/>
          </a:prstGeom>
        </p:spPr>
        <p:txBody>
          <a:bodyPr/>
          <a:lstStyle/>
          <a:p>
            <a:fld id="{73A396AA-42D4-D246-BE4C-570A1770B3E5}" type="datetimeFigureOut">
              <a:rPr lang="es-ES" smtClean="0"/>
              <a:t>17/09/2014</a:t>
            </a:fld>
            <a:endParaRPr lang="es-ES"/>
          </a:p>
        </p:txBody>
      </p:sp>
      <p:sp>
        <p:nvSpPr>
          <p:cNvPr id="5" name="Marcador de pie de página 4"/>
          <p:cNvSpPr>
            <a:spLocks noGrp="1"/>
          </p:cNvSpPr>
          <p:nvPr>
            <p:ph type="ftr" sz="quarter" idx="11"/>
          </p:nvPr>
        </p:nvSpPr>
        <p:spPr>
          <a:xfrm>
            <a:off x="3124200" y="6356350"/>
            <a:ext cx="2895600" cy="365125"/>
          </a:xfrm>
          <a:prstGeom prst="rect">
            <a:avLst/>
          </a:prstGeom>
        </p:spPr>
        <p:txBody>
          <a:bodyPr/>
          <a:lstStyle/>
          <a:p>
            <a:endParaRPr lang="es-ES"/>
          </a:p>
        </p:txBody>
      </p:sp>
      <p:sp>
        <p:nvSpPr>
          <p:cNvPr id="6" name="Marcador de número de diapositiva 5"/>
          <p:cNvSpPr>
            <a:spLocks noGrp="1"/>
          </p:cNvSpPr>
          <p:nvPr>
            <p:ph type="sldNum" sz="quarter" idx="12"/>
          </p:nvPr>
        </p:nvSpPr>
        <p:spPr>
          <a:xfrm>
            <a:off x="6553200" y="6356350"/>
            <a:ext cx="2133600" cy="365125"/>
          </a:xfrm>
          <a:prstGeom prst="rect">
            <a:avLst/>
          </a:prstGeom>
        </p:spPr>
        <p:txBody>
          <a:bodyPr/>
          <a:lstStyle/>
          <a:p>
            <a:fld id="{86627725-4238-E440-9FA7-21F596C0BEA5}" type="slidenum">
              <a:rPr lang="es-ES" smtClean="0"/>
              <a:t>‹Nº›</a:t>
            </a:fld>
            <a:endParaRPr lang="es-ES"/>
          </a:p>
        </p:txBody>
      </p:sp>
    </p:spTree>
    <p:extLst>
      <p:ext uri="{BB962C8B-B14F-4D97-AF65-F5344CB8AC3E}">
        <p14:creationId xmlns:p14="http://schemas.microsoft.com/office/powerpoint/2010/main" val="408544789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3 Marcador de fecha"/>
          <p:cNvSpPr>
            <a:spLocks noGrp="1"/>
          </p:cNvSpPr>
          <p:nvPr>
            <p:ph type="dt" sz="half" idx="10"/>
          </p:nvPr>
        </p:nvSpPr>
        <p:spPr/>
        <p:txBody>
          <a:bodyPr/>
          <a:lstStyle>
            <a:lvl1pPr>
              <a:defRPr/>
            </a:lvl1pPr>
          </a:lstStyle>
          <a:p>
            <a:fld id="{F9BB5287-B60A-467E-B18D-E7E712298404}" type="datetimeFigureOut">
              <a:rPr lang="es-CO" smtClean="0"/>
              <a:pPr/>
              <a:t>17/09/2014</a:t>
            </a:fld>
            <a:endParaRPr lang="es-CO"/>
          </a:p>
        </p:txBody>
      </p:sp>
      <p:sp>
        <p:nvSpPr>
          <p:cNvPr id="8" name="4 Marcador de pie de página"/>
          <p:cNvSpPr>
            <a:spLocks noGrp="1"/>
          </p:cNvSpPr>
          <p:nvPr>
            <p:ph type="ftr" sz="quarter" idx="11"/>
          </p:nvPr>
        </p:nvSpPr>
        <p:spPr/>
        <p:txBody>
          <a:bodyPr/>
          <a:lstStyle>
            <a:lvl1pPr>
              <a:defRPr/>
            </a:lvl1pPr>
          </a:lstStyle>
          <a:p>
            <a:endParaRPr lang="es-CO"/>
          </a:p>
        </p:txBody>
      </p:sp>
      <p:sp>
        <p:nvSpPr>
          <p:cNvPr id="9" name="5 Marcador de número de diapositiva"/>
          <p:cNvSpPr>
            <a:spLocks noGrp="1"/>
          </p:cNvSpPr>
          <p:nvPr>
            <p:ph type="sldNum" sz="quarter" idx="12"/>
          </p:nvPr>
        </p:nvSpPr>
        <p:spPr/>
        <p:txBody>
          <a:bodyPr/>
          <a:lstStyle>
            <a:lvl1pPr>
              <a:defRPr/>
            </a:lvl1pPr>
          </a:lstStyle>
          <a:p>
            <a:fld id="{02AFFDC6-0121-468F-867A-8937FDA278AD}" type="slidenum">
              <a:rPr lang="es-CO" smtClean="0"/>
              <a:pPr/>
              <a:t>‹Nº›</a:t>
            </a:fld>
            <a:endParaRPr lang="es-CO"/>
          </a:p>
        </p:txBody>
      </p:sp>
    </p:spTree>
    <p:extLst>
      <p:ext uri="{BB962C8B-B14F-4D97-AF65-F5344CB8AC3E}">
        <p14:creationId xmlns:p14="http://schemas.microsoft.com/office/powerpoint/2010/main" val="766646159"/>
      </p:ext>
    </p:extLst>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3 Marcador de fecha"/>
          <p:cNvSpPr>
            <a:spLocks noGrp="1"/>
          </p:cNvSpPr>
          <p:nvPr>
            <p:ph type="dt" sz="half" idx="10"/>
          </p:nvPr>
        </p:nvSpPr>
        <p:spPr/>
        <p:txBody>
          <a:bodyPr/>
          <a:lstStyle>
            <a:lvl1pPr>
              <a:defRPr/>
            </a:lvl1pPr>
          </a:lstStyle>
          <a:p>
            <a:fld id="{F9BB5287-B60A-467E-B18D-E7E712298404}" type="datetimeFigureOut">
              <a:rPr lang="es-CO" smtClean="0"/>
              <a:pPr/>
              <a:t>17/09/2014</a:t>
            </a:fld>
            <a:endParaRPr lang="es-CO"/>
          </a:p>
        </p:txBody>
      </p:sp>
      <p:sp>
        <p:nvSpPr>
          <p:cNvPr id="4" name="4 Marcador de pie de página"/>
          <p:cNvSpPr>
            <a:spLocks noGrp="1"/>
          </p:cNvSpPr>
          <p:nvPr>
            <p:ph type="ftr" sz="quarter" idx="11"/>
          </p:nvPr>
        </p:nvSpPr>
        <p:spPr/>
        <p:txBody>
          <a:bodyPr/>
          <a:lstStyle>
            <a:lvl1pPr>
              <a:defRPr/>
            </a:lvl1pPr>
          </a:lstStyle>
          <a:p>
            <a:endParaRPr lang="es-CO"/>
          </a:p>
        </p:txBody>
      </p:sp>
      <p:sp>
        <p:nvSpPr>
          <p:cNvPr id="5" name="5 Marcador de número de diapositiva"/>
          <p:cNvSpPr>
            <a:spLocks noGrp="1"/>
          </p:cNvSpPr>
          <p:nvPr>
            <p:ph type="sldNum" sz="quarter" idx="12"/>
          </p:nvPr>
        </p:nvSpPr>
        <p:spPr/>
        <p:txBody>
          <a:bodyPr/>
          <a:lstStyle>
            <a:lvl1pPr>
              <a:defRPr/>
            </a:lvl1pPr>
          </a:lstStyle>
          <a:p>
            <a:fld id="{02AFFDC6-0121-468F-867A-8937FDA278AD}" type="slidenum">
              <a:rPr lang="es-CO" smtClean="0"/>
              <a:pPr/>
              <a:t>‹Nº›</a:t>
            </a:fld>
            <a:endParaRPr lang="es-CO"/>
          </a:p>
        </p:txBody>
      </p:sp>
    </p:spTree>
    <p:extLst>
      <p:ext uri="{BB962C8B-B14F-4D97-AF65-F5344CB8AC3E}">
        <p14:creationId xmlns:p14="http://schemas.microsoft.com/office/powerpoint/2010/main" val="1427539632"/>
      </p:ext>
    </p:extLst>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3 Marcador de fecha"/>
          <p:cNvSpPr>
            <a:spLocks noGrp="1"/>
          </p:cNvSpPr>
          <p:nvPr>
            <p:ph type="dt" sz="half" idx="10"/>
          </p:nvPr>
        </p:nvSpPr>
        <p:spPr/>
        <p:txBody>
          <a:bodyPr/>
          <a:lstStyle>
            <a:lvl1pPr>
              <a:defRPr/>
            </a:lvl1pPr>
          </a:lstStyle>
          <a:p>
            <a:fld id="{F9BB5287-B60A-467E-B18D-E7E712298404}" type="datetimeFigureOut">
              <a:rPr lang="es-CO" smtClean="0"/>
              <a:pPr/>
              <a:t>17/09/2014</a:t>
            </a:fld>
            <a:endParaRPr lang="es-CO"/>
          </a:p>
        </p:txBody>
      </p:sp>
      <p:sp>
        <p:nvSpPr>
          <p:cNvPr id="3" name="4 Marcador de pie de página"/>
          <p:cNvSpPr>
            <a:spLocks noGrp="1"/>
          </p:cNvSpPr>
          <p:nvPr>
            <p:ph type="ftr" sz="quarter" idx="11"/>
          </p:nvPr>
        </p:nvSpPr>
        <p:spPr/>
        <p:txBody>
          <a:bodyPr/>
          <a:lstStyle>
            <a:lvl1pPr>
              <a:defRPr/>
            </a:lvl1pPr>
          </a:lstStyle>
          <a:p>
            <a:endParaRPr lang="es-CO"/>
          </a:p>
        </p:txBody>
      </p:sp>
      <p:sp>
        <p:nvSpPr>
          <p:cNvPr id="4" name="5 Marcador de número de diapositiva"/>
          <p:cNvSpPr>
            <a:spLocks noGrp="1"/>
          </p:cNvSpPr>
          <p:nvPr>
            <p:ph type="sldNum" sz="quarter" idx="12"/>
          </p:nvPr>
        </p:nvSpPr>
        <p:spPr/>
        <p:txBody>
          <a:bodyPr/>
          <a:lstStyle>
            <a:lvl1pPr>
              <a:defRPr/>
            </a:lvl1pPr>
          </a:lstStyle>
          <a:p>
            <a:fld id="{02AFFDC6-0121-468F-867A-8937FDA278AD}" type="slidenum">
              <a:rPr lang="es-CO" smtClean="0"/>
              <a:pPr/>
              <a:t>‹Nº›</a:t>
            </a:fld>
            <a:endParaRPr lang="es-CO"/>
          </a:p>
        </p:txBody>
      </p:sp>
    </p:spTree>
    <p:extLst>
      <p:ext uri="{BB962C8B-B14F-4D97-AF65-F5344CB8AC3E}">
        <p14:creationId xmlns:p14="http://schemas.microsoft.com/office/powerpoint/2010/main" val="2279604961"/>
      </p:ext>
    </p:extLst>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3 Marcador de fecha"/>
          <p:cNvSpPr>
            <a:spLocks noGrp="1"/>
          </p:cNvSpPr>
          <p:nvPr>
            <p:ph type="dt" sz="half" idx="10"/>
          </p:nvPr>
        </p:nvSpPr>
        <p:spPr/>
        <p:txBody>
          <a:bodyPr/>
          <a:lstStyle>
            <a:lvl1pPr>
              <a:defRPr/>
            </a:lvl1pPr>
          </a:lstStyle>
          <a:p>
            <a:fld id="{F9BB5287-B60A-467E-B18D-E7E712298404}" type="datetimeFigureOut">
              <a:rPr lang="es-CO" smtClean="0"/>
              <a:pPr/>
              <a:t>17/09/2014</a:t>
            </a:fld>
            <a:endParaRPr lang="es-CO"/>
          </a:p>
        </p:txBody>
      </p:sp>
      <p:sp>
        <p:nvSpPr>
          <p:cNvPr id="6" name="4 Marcador de pie de página"/>
          <p:cNvSpPr>
            <a:spLocks noGrp="1"/>
          </p:cNvSpPr>
          <p:nvPr>
            <p:ph type="ftr" sz="quarter" idx="11"/>
          </p:nvPr>
        </p:nvSpPr>
        <p:spPr/>
        <p:txBody>
          <a:bodyPr/>
          <a:lstStyle>
            <a:lvl1pPr>
              <a:defRPr/>
            </a:lvl1pPr>
          </a:lstStyle>
          <a:p>
            <a:endParaRPr lang="es-CO"/>
          </a:p>
        </p:txBody>
      </p:sp>
      <p:sp>
        <p:nvSpPr>
          <p:cNvPr id="7" name="5 Marcador de número de diapositiva"/>
          <p:cNvSpPr>
            <a:spLocks noGrp="1"/>
          </p:cNvSpPr>
          <p:nvPr>
            <p:ph type="sldNum" sz="quarter" idx="12"/>
          </p:nvPr>
        </p:nvSpPr>
        <p:spPr/>
        <p:txBody>
          <a:bodyPr/>
          <a:lstStyle>
            <a:lvl1pPr>
              <a:defRPr/>
            </a:lvl1pPr>
          </a:lstStyle>
          <a:p>
            <a:fld id="{02AFFDC6-0121-468F-867A-8937FDA278AD}" type="slidenum">
              <a:rPr lang="es-CO" smtClean="0"/>
              <a:pPr/>
              <a:t>‹Nº›</a:t>
            </a:fld>
            <a:endParaRPr lang="es-CO"/>
          </a:p>
        </p:txBody>
      </p:sp>
    </p:spTree>
    <p:extLst>
      <p:ext uri="{BB962C8B-B14F-4D97-AF65-F5344CB8AC3E}">
        <p14:creationId xmlns:p14="http://schemas.microsoft.com/office/powerpoint/2010/main" val="288119817"/>
      </p:ext>
    </p:extLst>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s-ES" noProof="0" smtClean="0"/>
              <a:t>Haga clic en el icono para agregar una imagen</a:t>
            </a:r>
            <a:endParaRPr lang="es-ES" noProof="0" dirty="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3 Marcador de fecha"/>
          <p:cNvSpPr>
            <a:spLocks noGrp="1"/>
          </p:cNvSpPr>
          <p:nvPr>
            <p:ph type="dt" sz="half" idx="10"/>
          </p:nvPr>
        </p:nvSpPr>
        <p:spPr/>
        <p:txBody>
          <a:bodyPr/>
          <a:lstStyle>
            <a:lvl1pPr>
              <a:defRPr/>
            </a:lvl1pPr>
          </a:lstStyle>
          <a:p>
            <a:fld id="{F9BB5287-B60A-467E-B18D-E7E712298404}" type="datetimeFigureOut">
              <a:rPr lang="es-CO" smtClean="0"/>
              <a:pPr/>
              <a:t>17/09/2014</a:t>
            </a:fld>
            <a:endParaRPr lang="es-CO"/>
          </a:p>
        </p:txBody>
      </p:sp>
      <p:sp>
        <p:nvSpPr>
          <p:cNvPr id="6" name="4 Marcador de pie de página"/>
          <p:cNvSpPr>
            <a:spLocks noGrp="1"/>
          </p:cNvSpPr>
          <p:nvPr>
            <p:ph type="ftr" sz="quarter" idx="11"/>
          </p:nvPr>
        </p:nvSpPr>
        <p:spPr/>
        <p:txBody>
          <a:bodyPr/>
          <a:lstStyle>
            <a:lvl1pPr>
              <a:defRPr/>
            </a:lvl1pPr>
          </a:lstStyle>
          <a:p>
            <a:endParaRPr lang="es-CO"/>
          </a:p>
        </p:txBody>
      </p:sp>
      <p:sp>
        <p:nvSpPr>
          <p:cNvPr id="7" name="5 Marcador de número de diapositiva"/>
          <p:cNvSpPr>
            <a:spLocks noGrp="1"/>
          </p:cNvSpPr>
          <p:nvPr>
            <p:ph type="sldNum" sz="quarter" idx="12"/>
          </p:nvPr>
        </p:nvSpPr>
        <p:spPr/>
        <p:txBody>
          <a:bodyPr/>
          <a:lstStyle>
            <a:lvl1pPr>
              <a:defRPr/>
            </a:lvl1pPr>
          </a:lstStyle>
          <a:p>
            <a:fld id="{02AFFDC6-0121-468F-867A-8937FDA278AD}" type="slidenum">
              <a:rPr lang="es-CO" smtClean="0"/>
              <a:pPr/>
              <a:t>‹Nº›</a:t>
            </a:fld>
            <a:endParaRPr lang="es-CO"/>
          </a:p>
        </p:txBody>
      </p:sp>
    </p:spTree>
    <p:extLst>
      <p:ext uri="{BB962C8B-B14F-4D97-AF65-F5344CB8AC3E}">
        <p14:creationId xmlns:p14="http://schemas.microsoft.com/office/powerpoint/2010/main" val="4245052152"/>
      </p:ext>
    </p:extLst>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fld id="{F9BB5287-B60A-467E-B18D-E7E712298404}" type="datetimeFigureOut">
              <a:rPr lang="es-CO" smtClean="0"/>
              <a:pPr/>
              <a:t>17/09/2014</a:t>
            </a:fld>
            <a:endParaRPr lang="es-CO"/>
          </a:p>
        </p:txBody>
      </p:sp>
      <p:sp>
        <p:nvSpPr>
          <p:cNvPr id="5" name="4 Marcador de pie de página"/>
          <p:cNvSpPr>
            <a:spLocks noGrp="1"/>
          </p:cNvSpPr>
          <p:nvPr>
            <p:ph type="ftr" sz="quarter" idx="11"/>
          </p:nvPr>
        </p:nvSpPr>
        <p:spPr/>
        <p:txBody>
          <a:bodyPr/>
          <a:lstStyle>
            <a:lvl1pPr>
              <a:defRPr/>
            </a:lvl1pPr>
          </a:lstStyle>
          <a:p>
            <a:endParaRPr lang="es-CO"/>
          </a:p>
        </p:txBody>
      </p:sp>
      <p:sp>
        <p:nvSpPr>
          <p:cNvPr id="6" name="5 Marcador de número de diapositiva"/>
          <p:cNvSpPr>
            <a:spLocks noGrp="1"/>
          </p:cNvSpPr>
          <p:nvPr>
            <p:ph type="sldNum" sz="quarter" idx="12"/>
          </p:nvPr>
        </p:nvSpPr>
        <p:spPr/>
        <p:txBody>
          <a:bodyPr/>
          <a:lstStyle>
            <a:lvl1pPr>
              <a:defRPr/>
            </a:lvl1pPr>
          </a:lstStyle>
          <a:p>
            <a:fld id="{02AFFDC6-0121-468F-867A-8937FDA278AD}" type="slidenum">
              <a:rPr lang="es-CO" smtClean="0"/>
              <a:pPr/>
              <a:t>‹Nº›</a:t>
            </a:fld>
            <a:endParaRPr lang="es-CO"/>
          </a:p>
        </p:txBody>
      </p:sp>
    </p:spTree>
    <p:extLst>
      <p:ext uri="{BB962C8B-B14F-4D97-AF65-F5344CB8AC3E}">
        <p14:creationId xmlns:p14="http://schemas.microsoft.com/office/powerpoint/2010/main" val="3109369288"/>
      </p:ext>
    </p:extLst>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fld id="{F9BB5287-B60A-467E-B18D-E7E712298404}" type="datetimeFigureOut">
              <a:rPr lang="es-CO" smtClean="0"/>
              <a:pPr/>
              <a:t>17/09/2014</a:t>
            </a:fld>
            <a:endParaRPr lang="es-CO"/>
          </a:p>
        </p:txBody>
      </p:sp>
      <p:sp>
        <p:nvSpPr>
          <p:cNvPr id="5" name="4 Marcador de pie de página"/>
          <p:cNvSpPr>
            <a:spLocks noGrp="1"/>
          </p:cNvSpPr>
          <p:nvPr>
            <p:ph type="ftr" sz="quarter" idx="11"/>
          </p:nvPr>
        </p:nvSpPr>
        <p:spPr/>
        <p:txBody>
          <a:bodyPr/>
          <a:lstStyle>
            <a:lvl1pPr>
              <a:defRPr/>
            </a:lvl1pPr>
          </a:lstStyle>
          <a:p>
            <a:endParaRPr lang="es-CO"/>
          </a:p>
        </p:txBody>
      </p:sp>
      <p:sp>
        <p:nvSpPr>
          <p:cNvPr id="6" name="5 Marcador de número de diapositiva"/>
          <p:cNvSpPr>
            <a:spLocks noGrp="1"/>
          </p:cNvSpPr>
          <p:nvPr>
            <p:ph type="sldNum" sz="quarter" idx="12"/>
          </p:nvPr>
        </p:nvSpPr>
        <p:spPr/>
        <p:txBody>
          <a:bodyPr/>
          <a:lstStyle>
            <a:lvl1pPr>
              <a:defRPr/>
            </a:lvl1pPr>
          </a:lstStyle>
          <a:p>
            <a:fld id="{02AFFDC6-0121-468F-867A-8937FDA278AD}" type="slidenum">
              <a:rPr lang="es-CO" smtClean="0"/>
              <a:pPr/>
              <a:t>‹Nº›</a:t>
            </a:fld>
            <a:endParaRPr lang="es-CO"/>
          </a:p>
        </p:txBody>
      </p:sp>
    </p:spTree>
    <p:extLst>
      <p:ext uri="{BB962C8B-B14F-4D97-AF65-F5344CB8AC3E}">
        <p14:creationId xmlns:p14="http://schemas.microsoft.com/office/powerpoint/2010/main" val="1882178381"/>
      </p:ext>
    </p:extLst>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objOnly" preserve="1">
  <p:cSld name="Contenido">
    <p:spTree>
      <p:nvGrpSpPr>
        <p:cNvPr id="1" name=""/>
        <p:cNvGrpSpPr/>
        <p:nvPr/>
      </p:nvGrpSpPr>
      <p:grpSpPr>
        <a:xfrm>
          <a:off x="0" y="0"/>
          <a:ext cx="0" cy="0"/>
          <a:chOff x="0" y="0"/>
          <a:chExt cx="0" cy="0"/>
        </a:xfrm>
      </p:grpSpPr>
      <p:sp>
        <p:nvSpPr>
          <p:cNvPr id="2" name="1 Marcador de contenido"/>
          <p:cNvSpPr>
            <a:spLocks noGrp="1"/>
          </p:cNvSpPr>
          <p:nvPr>
            <p:ph/>
          </p:nvPr>
        </p:nvSpPr>
        <p:spPr>
          <a:xfrm>
            <a:off x="457200" y="274638"/>
            <a:ext cx="8229600" cy="5851525"/>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3" name="3 Marcador de fecha"/>
          <p:cNvSpPr>
            <a:spLocks noGrp="1"/>
          </p:cNvSpPr>
          <p:nvPr>
            <p:ph type="dt" sz="half" idx="10"/>
          </p:nvPr>
        </p:nvSpPr>
        <p:spPr/>
        <p:txBody>
          <a:bodyPr/>
          <a:lstStyle>
            <a:lvl1pPr>
              <a:defRPr/>
            </a:lvl1pPr>
          </a:lstStyle>
          <a:p>
            <a:fld id="{F9BB5287-B60A-467E-B18D-E7E712298404}" type="datetimeFigureOut">
              <a:rPr lang="es-CO" smtClean="0"/>
              <a:pPr/>
              <a:t>17/09/2014</a:t>
            </a:fld>
            <a:endParaRPr lang="es-CO"/>
          </a:p>
        </p:txBody>
      </p:sp>
      <p:sp>
        <p:nvSpPr>
          <p:cNvPr id="4" name="4 Marcador de pie de página"/>
          <p:cNvSpPr>
            <a:spLocks noGrp="1"/>
          </p:cNvSpPr>
          <p:nvPr>
            <p:ph type="ftr" sz="quarter" idx="11"/>
          </p:nvPr>
        </p:nvSpPr>
        <p:spPr/>
        <p:txBody>
          <a:bodyPr/>
          <a:lstStyle>
            <a:lvl1pPr>
              <a:defRPr/>
            </a:lvl1pPr>
          </a:lstStyle>
          <a:p>
            <a:endParaRPr lang="es-CO"/>
          </a:p>
        </p:txBody>
      </p:sp>
      <p:sp>
        <p:nvSpPr>
          <p:cNvPr id="5" name="5 Marcador de número de diapositiva"/>
          <p:cNvSpPr>
            <a:spLocks noGrp="1"/>
          </p:cNvSpPr>
          <p:nvPr>
            <p:ph type="sldNum" sz="quarter" idx="12"/>
          </p:nvPr>
        </p:nvSpPr>
        <p:spPr/>
        <p:txBody>
          <a:bodyPr/>
          <a:lstStyle>
            <a:lvl1pPr>
              <a:defRPr/>
            </a:lvl1pPr>
          </a:lstStyle>
          <a:p>
            <a:fld id="{02AFFDC6-0121-468F-867A-8937FDA278AD}" type="slidenum">
              <a:rPr lang="es-CO" smtClean="0"/>
              <a:pPr/>
              <a:t>‹Nº›</a:t>
            </a:fld>
            <a:endParaRPr lang="es-CO"/>
          </a:p>
        </p:txBody>
      </p:sp>
    </p:spTree>
    <p:extLst>
      <p:ext uri="{BB962C8B-B14F-4D97-AF65-F5344CB8AC3E}">
        <p14:creationId xmlns:p14="http://schemas.microsoft.com/office/powerpoint/2010/main" val="1950406698"/>
      </p:ext>
    </p:extLst>
  </p:cSld>
  <p:clrMapOvr>
    <a:masterClrMapping/>
  </p:clrMapOv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bl" preserve="1">
  <p:cSld name="Título y tabla">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p>
            <a:r>
              <a:rPr lang="es-ES" smtClean="0"/>
              <a:t>Haga clic para modificar el estilo de título del patrón</a:t>
            </a:r>
            <a:endParaRPr lang="es-ES"/>
          </a:p>
        </p:txBody>
      </p:sp>
      <p:sp>
        <p:nvSpPr>
          <p:cNvPr id="3" name="2 Marcador de tabla"/>
          <p:cNvSpPr>
            <a:spLocks noGrp="1"/>
          </p:cNvSpPr>
          <p:nvPr>
            <p:ph type="tbl" idx="1"/>
          </p:nvPr>
        </p:nvSpPr>
        <p:spPr>
          <a:xfrm>
            <a:off x="457200" y="1600200"/>
            <a:ext cx="8229600" cy="4525963"/>
          </a:xfrm>
        </p:spPr>
        <p:txBody>
          <a:bodyPr/>
          <a:lstStyle/>
          <a:p>
            <a:pPr lvl="0"/>
            <a:r>
              <a:rPr lang="es-ES" noProof="0" smtClean="0"/>
              <a:t>Haga clic en el icono para agregar una tabla</a:t>
            </a:r>
            <a:endParaRPr lang="es-ES" noProof="0" dirty="0"/>
          </a:p>
        </p:txBody>
      </p:sp>
      <p:sp>
        <p:nvSpPr>
          <p:cNvPr id="4" name="3 Marcador de fecha"/>
          <p:cNvSpPr>
            <a:spLocks noGrp="1"/>
          </p:cNvSpPr>
          <p:nvPr>
            <p:ph type="dt" sz="half" idx="10"/>
          </p:nvPr>
        </p:nvSpPr>
        <p:spPr/>
        <p:txBody>
          <a:bodyPr/>
          <a:lstStyle>
            <a:lvl1pPr>
              <a:defRPr/>
            </a:lvl1pPr>
          </a:lstStyle>
          <a:p>
            <a:fld id="{F9BB5287-B60A-467E-B18D-E7E712298404}" type="datetimeFigureOut">
              <a:rPr lang="es-CO" smtClean="0"/>
              <a:pPr/>
              <a:t>17/09/2014</a:t>
            </a:fld>
            <a:endParaRPr lang="es-CO"/>
          </a:p>
        </p:txBody>
      </p:sp>
      <p:sp>
        <p:nvSpPr>
          <p:cNvPr id="5" name="4 Marcador de pie de página"/>
          <p:cNvSpPr>
            <a:spLocks noGrp="1"/>
          </p:cNvSpPr>
          <p:nvPr>
            <p:ph type="ftr" sz="quarter" idx="11"/>
          </p:nvPr>
        </p:nvSpPr>
        <p:spPr/>
        <p:txBody>
          <a:bodyPr/>
          <a:lstStyle>
            <a:lvl1pPr>
              <a:defRPr/>
            </a:lvl1pPr>
          </a:lstStyle>
          <a:p>
            <a:endParaRPr lang="es-CO"/>
          </a:p>
        </p:txBody>
      </p:sp>
      <p:sp>
        <p:nvSpPr>
          <p:cNvPr id="6" name="5 Marcador de número de diapositiva"/>
          <p:cNvSpPr>
            <a:spLocks noGrp="1"/>
          </p:cNvSpPr>
          <p:nvPr>
            <p:ph type="sldNum" sz="quarter" idx="12"/>
          </p:nvPr>
        </p:nvSpPr>
        <p:spPr/>
        <p:txBody>
          <a:bodyPr/>
          <a:lstStyle>
            <a:lvl1pPr>
              <a:defRPr/>
            </a:lvl1pPr>
          </a:lstStyle>
          <a:p>
            <a:fld id="{02AFFDC6-0121-468F-867A-8937FDA278AD}" type="slidenum">
              <a:rPr lang="es-CO" smtClean="0"/>
              <a:pPr/>
              <a:t>‹Nº›</a:t>
            </a:fld>
            <a:endParaRPr lang="es-CO"/>
          </a:p>
        </p:txBody>
      </p:sp>
    </p:spTree>
    <p:extLst>
      <p:ext uri="{BB962C8B-B14F-4D97-AF65-F5344CB8AC3E}">
        <p14:creationId xmlns:p14="http://schemas.microsoft.com/office/powerpoint/2010/main" val="1864759459"/>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
          </a:p>
        </p:txBody>
      </p:sp>
      <p:sp>
        <p:nvSpPr>
          <p:cNvPr id="3" name="Marcador de conteni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conteni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5" name="Marcador de fecha 4"/>
          <p:cNvSpPr>
            <a:spLocks noGrp="1"/>
          </p:cNvSpPr>
          <p:nvPr>
            <p:ph type="dt" sz="half" idx="10"/>
          </p:nvPr>
        </p:nvSpPr>
        <p:spPr>
          <a:xfrm>
            <a:off x="457200" y="6356350"/>
            <a:ext cx="2133600" cy="365125"/>
          </a:xfrm>
          <a:prstGeom prst="rect">
            <a:avLst/>
          </a:prstGeom>
        </p:spPr>
        <p:txBody>
          <a:bodyPr/>
          <a:lstStyle/>
          <a:p>
            <a:fld id="{73A396AA-42D4-D246-BE4C-570A1770B3E5}" type="datetimeFigureOut">
              <a:rPr lang="es-ES" smtClean="0"/>
              <a:t>17/09/2014</a:t>
            </a:fld>
            <a:endParaRPr lang="es-ES"/>
          </a:p>
        </p:txBody>
      </p:sp>
      <p:sp>
        <p:nvSpPr>
          <p:cNvPr id="6" name="Marcador de pie de página 5"/>
          <p:cNvSpPr>
            <a:spLocks noGrp="1"/>
          </p:cNvSpPr>
          <p:nvPr>
            <p:ph type="ftr" sz="quarter" idx="11"/>
          </p:nvPr>
        </p:nvSpPr>
        <p:spPr>
          <a:xfrm>
            <a:off x="3124200" y="6356350"/>
            <a:ext cx="2895600" cy="365125"/>
          </a:xfrm>
          <a:prstGeom prst="rect">
            <a:avLst/>
          </a:prstGeom>
        </p:spPr>
        <p:txBody>
          <a:bodyPr/>
          <a:lstStyle/>
          <a:p>
            <a:endParaRPr lang="es-ES"/>
          </a:p>
        </p:txBody>
      </p:sp>
      <p:sp>
        <p:nvSpPr>
          <p:cNvPr id="7" name="Marcador de número de diapositiva 6"/>
          <p:cNvSpPr>
            <a:spLocks noGrp="1"/>
          </p:cNvSpPr>
          <p:nvPr>
            <p:ph type="sldNum" sz="quarter" idx="12"/>
          </p:nvPr>
        </p:nvSpPr>
        <p:spPr>
          <a:xfrm>
            <a:off x="6553200" y="6356350"/>
            <a:ext cx="2133600" cy="365125"/>
          </a:xfrm>
          <a:prstGeom prst="rect">
            <a:avLst/>
          </a:prstGeom>
        </p:spPr>
        <p:txBody>
          <a:bodyPr/>
          <a:lstStyle/>
          <a:p>
            <a:fld id="{86627725-4238-E440-9FA7-21F596C0BEA5}" type="slidenum">
              <a:rPr lang="es-ES" smtClean="0"/>
              <a:t>‹Nº›</a:t>
            </a:fld>
            <a:endParaRPr lang="es-ES"/>
          </a:p>
        </p:txBody>
      </p:sp>
    </p:spTree>
    <p:extLst>
      <p:ext uri="{BB962C8B-B14F-4D97-AF65-F5344CB8AC3E}">
        <p14:creationId xmlns:p14="http://schemas.microsoft.com/office/powerpoint/2010/main" val="15833513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es-ES_tradnl" smtClean="0"/>
              <a:t>Clic para editar título</a:t>
            </a:r>
            <a:endParaRPr lang="es-ES"/>
          </a:p>
        </p:txBody>
      </p:sp>
      <p:sp>
        <p:nvSpPr>
          <p:cNvPr id="3" name="Marcador de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Haga clic para modificar el estilo de texto del patrón</a:t>
            </a:r>
          </a:p>
        </p:txBody>
      </p:sp>
      <p:sp>
        <p:nvSpPr>
          <p:cNvPr id="4" name="Marcador de conteni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5" name="Marcador de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Haga clic para modificar el estilo de texto del patrón</a:t>
            </a:r>
          </a:p>
        </p:txBody>
      </p:sp>
      <p:sp>
        <p:nvSpPr>
          <p:cNvPr id="6" name="Marcador de conteni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7" name="Marcador de fecha 6"/>
          <p:cNvSpPr>
            <a:spLocks noGrp="1"/>
          </p:cNvSpPr>
          <p:nvPr>
            <p:ph type="dt" sz="half" idx="10"/>
          </p:nvPr>
        </p:nvSpPr>
        <p:spPr>
          <a:xfrm>
            <a:off x="457200" y="6356350"/>
            <a:ext cx="2133600" cy="365125"/>
          </a:xfrm>
          <a:prstGeom prst="rect">
            <a:avLst/>
          </a:prstGeom>
        </p:spPr>
        <p:txBody>
          <a:bodyPr/>
          <a:lstStyle/>
          <a:p>
            <a:fld id="{73A396AA-42D4-D246-BE4C-570A1770B3E5}" type="datetimeFigureOut">
              <a:rPr lang="es-ES" smtClean="0"/>
              <a:t>17/09/2014</a:t>
            </a:fld>
            <a:endParaRPr lang="es-ES"/>
          </a:p>
        </p:txBody>
      </p:sp>
      <p:sp>
        <p:nvSpPr>
          <p:cNvPr id="8" name="Marcador de pie de página 7"/>
          <p:cNvSpPr>
            <a:spLocks noGrp="1"/>
          </p:cNvSpPr>
          <p:nvPr>
            <p:ph type="ftr" sz="quarter" idx="11"/>
          </p:nvPr>
        </p:nvSpPr>
        <p:spPr>
          <a:xfrm>
            <a:off x="3124200" y="6356350"/>
            <a:ext cx="2895600" cy="365125"/>
          </a:xfrm>
          <a:prstGeom prst="rect">
            <a:avLst/>
          </a:prstGeom>
        </p:spPr>
        <p:txBody>
          <a:bodyPr/>
          <a:lstStyle/>
          <a:p>
            <a:endParaRPr lang="es-ES"/>
          </a:p>
        </p:txBody>
      </p:sp>
      <p:sp>
        <p:nvSpPr>
          <p:cNvPr id="9" name="Marcador de número de diapositiva 8"/>
          <p:cNvSpPr>
            <a:spLocks noGrp="1"/>
          </p:cNvSpPr>
          <p:nvPr>
            <p:ph type="sldNum" sz="quarter" idx="12"/>
          </p:nvPr>
        </p:nvSpPr>
        <p:spPr>
          <a:xfrm>
            <a:off x="6553200" y="6356350"/>
            <a:ext cx="2133600" cy="365125"/>
          </a:xfrm>
          <a:prstGeom prst="rect">
            <a:avLst/>
          </a:prstGeom>
        </p:spPr>
        <p:txBody>
          <a:bodyPr/>
          <a:lstStyle/>
          <a:p>
            <a:fld id="{86627725-4238-E440-9FA7-21F596C0BEA5}" type="slidenum">
              <a:rPr lang="es-ES" smtClean="0"/>
              <a:t>‹Nº›</a:t>
            </a:fld>
            <a:endParaRPr lang="es-ES"/>
          </a:p>
        </p:txBody>
      </p:sp>
    </p:spTree>
    <p:extLst>
      <p:ext uri="{BB962C8B-B14F-4D97-AF65-F5344CB8AC3E}">
        <p14:creationId xmlns:p14="http://schemas.microsoft.com/office/powerpoint/2010/main" val="28522362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
          </a:p>
        </p:txBody>
      </p:sp>
      <p:sp>
        <p:nvSpPr>
          <p:cNvPr id="3" name="Marcador de fecha 2"/>
          <p:cNvSpPr>
            <a:spLocks noGrp="1"/>
          </p:cNvSpPr>
          <p:nvPr>
            <p:ph type="dt" sz="half" idx="10"/>
          </p:nvPr>
        </p:nvSpPr>
        <p:spPr>
          <a:xfrm>
            <a:off x="457200" y="6356350"/>
            <a:ext cx="2133600" cy="365125"/>
          </a:xfrm>
          <a:prstGeom prst="rect">
            <a:avLst/>
          </a:prstGeom>
        </p:spPr>
        <p:txBody>
          <a:bodyPr/>
          <a:lstStyle/>
          <a:p>
            <a:fld id="{73A396AA-42D4-D246-BE4C-570A1770B3E5}" type="datetimeFigureOut">
              <a:rPr lang="es-ES" smtClean="0"/>
              <a:t>17/09/2014</a:t>
            </a:fld>
            <a:endParaRPr lang="es-ES"/>
          </a:p>
        </p:txBody>
      </p:sp>
      <p:sp>
        <p:nvSpPr>
          <p:cNvPr id="4" name="Marcador de pie de página 3"/>
          <p:cNvSpPr>
            <a:spLocks noGrp="1"/>
          </p:cNvSpPr>
          <p:nvPr>
            <p:ph type="ftr" sz="quarter" idx="11"/>
          </p:nvPr>
        </p:nvSpPr>
        <p:spPr>
          <a:xfrm>
            <a:off x="3124200" y="6356350"/>
            <a:ext cx="2895600" cy="365125"/>
          </a:xfrm>
          <a:prstGeom prst="rect">
            <a:avLst/>
          </a:prstGeom>
        </p:spPr>
        <p:txBody>
          <a:bodyPr/>
          <a:lstStyle/>
          <a:p>
            <a:endParaRPr lang="es-ES"/>
          </a:p>
        </p:txBody>
      </p:sp>
      <p:sp>
        <p:nvSpPr>
          <p:cNvPr id="5" name="Marcador de número de diapositiva 4"/>
          <p:cNvSpPr>
            <a:spLocks noGrp="1"/>
          </p:cNvSpPr>
          <p:nvPr>
            <p:ph type="sldNum" sz="quarter" idx="12"/>
          </p:nvPr>
        </p:nvSpPr>
        <p:spPr>
          <a:xfrm>
            <a:off x="6553200" y="6356350"/>
            <a:ext cx="2133600" cy="365125"/>
          </a:xfrm>
          <a:prstGeom prst="rect">
            <a:avLst/>
          </a:prstGeom>
        </p:spPr>
        <p:txBody>
          <a:bodyPr/>
          <a:lstStyle/>
          <a:p>
            <a:fld id="{86627725-4238-E440-9FA7-21F596C0BEA5}" type="slidenum">
              <a:rPr lang="es-ES" smtClean="0"/>
              <a:t>‹Nº›</a:t>
            </a:fld>
            <a:endParaRPr lang="es-ES"/>
          </a:p>
        </p:txBody>
      </p:sp>
    </p:spTree>
    <p:extLst>
      <p:ext uri="{BB962C8B-B14F-4D97-AF65-F5344CB8AC3E}">
        <p14:creationId xmlns:p14="http://schemas.microsoft.com/office/powerpoint/2010/main" val="20006880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a:xfrm>
            <a:off x="457200" y="6356350"/>
            <a:ext cx="2133600" cy="365125"/>
          </a:xfrm>
          <a:prstGeom prst="rect">
            <a:avLst/>
          </a:prstGeom>
        </p:spPr>
        <p:txBody>
          <a:bodyPr/>
          <a:lstStyle/>
          <a:p>
            <a:fld id="{73A396AA-42D4-D246-BE4C-570A1770B3E5}" type="datetimeFigureOut">
              <a:rPr lang="es-ES" smtClean="0"/>
              <a:t>17/09/2014</a:t>
            </a:fld>
            <a:endParaRPr lang="es-ES"/>
          </a:p>
        </p:txBody>
      </p:sp>
      <p:sp>
        <p:nvSpPr>
          <p:cNvPr id="3" name="Marcador de pie de página 2"/>
          <p:cNvSpPr>
            <a:spLocks noGrp="1"/>
          </p:cNvSpPr>
          <p:nvPr>
            <p:ph type="ftr" sz="quarter" idx="11"/>
          </p:nvPr>
        </p:nvSpPr>
        <p:spPr>
          <a:xfrm>
            <a:off x="3124200" y="6356350"/>
            <a:ext cx="2895600" cy="365125"/>
          </a:xfrm>
          <a:prstGeom prst="rect">
            <a:avLst/>
          </a:prstGeom>
        </p:spPr>
        <p:txBody>
          <a:bodyPr/>
          <a:lstStyle/>
          <a:p>
            <a:endParaRPr lang="es-ES"/>
          </a:p>
        </p:txBody>
      </p:sp>
      <p:sp>
        <p:nvSpPr>
          <p:cNvPr id="4" name="Marcador de número de diapositiva 3"/>
          <p:cNvSpPr>
            <a:spLocks noGrp="1"/>
          </p:cNvSpPr>
          <p:nvPr>
            <p:ph type="sldNum" sz="quarter" idx="12"/>
          </p:nvPr>
        </p:nvSpPr>
        <p:spPr>
          <a:xfrm>
            <a:off x="6553200" y="6356350"/>
            <a:ext cx="2133600" cy="365125"/>
          </a:xfrm>
          <a:prstGeom prst="rect">
            <a:avLst/>
          </a:prstGeom>
        </p:spPr>
        <p:txBody>
          <a:bodyPr/>
          <a:lstStyle/>
          <a:p>
            <a:fld id="{86627725-4238-E440-9FA7-21F596C0BEA5}" type="slidenum">
              <a:rPr lang="es-ES" smtClean="0"/>
              <a:t>‹Nº›</a:t>
            </a:fld>
            <a:endParaRPr lang="es-ES"/>
          </a:p>
        </p:txBody>
      </p:sp>
    </p:spTree>
    <p:extLst>
      <p:ext uri="{BB962C8B-B14F-4D97-AF65-F5344CB8AC3E}">
        <p14:creationId xmlns:p14="http://schemas.microsoft.com/office/powerpoint/2010/main" val="30842768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es-ES_tradnl" smtClean="0"/>
              <a:t>Clic para editar título</a:t>
            </a:r>
            <a:endParaRPr lang="es-ES"/>
          </a:p>
        </p:txBody>
      </p:sp>
      <p:sp>
        <p:nvSpPr>
          <p:cNvPr id="3" name="Marcador de conteni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Haga clic para modificar el estilo de texto del patrón</a:t>
            </a:r>
          </a:p>
        </p:txBody>
      </p:sp>
      <p:sp>
        <p:nvSpPr>
          <p:cNvPr id="5" name="Marcador de fecha 4"/>
          <p:cNvSpPr>
            <a:spLocks noGrp="1"/>
          </p:cNvSpPr>
          <p:nvPr>
            <p:ph type="dt" sz="half" idx="10"/>
          </p:nvPr>
        </p:nvSpPr>
        <p:spPr>
          <a:xfrm>
            <a:off x="457200" y="6356350"/>
            <a:ext cx="2133600" cy="365125"/>
          </a:xfrm>
          <a:prstGeom prst="rect">
            <a:avLst/>
          </a:prstGeom>
        </p:spPr>
        <p:txBody>
          <a:bodyPr/>
          <a:lstStyle/>
          <a:p>
            <a:fld id="{73A396AA-42D4-D246-BE4C-570A1770B3E5}" type="datetimeFigureOut">
              <a:rPr lang="es-ES" smtClean="0"/>
              <a:t>17/09/2014</a:t>
            </a:fld>
            <a:endParaRPr lang="es-ES"/>
          </a:p>
        </p:txBody>
      </p:sp>
      <p:sp>
        <p:nvSpPr>
          <p:cNvPr id="6" name="Marcador de pie de página 5"/>
          <p:cNvSpPr>
            <a:spLocks noGrp="1"/>
          </p:cNvSpPr>
          <p:nvPr>
            <p:ph type="ftr" sz="quarter" idx="11"/>
          </p:nvPr>
        </p:nvSpPr>
        <p:spPr>
          <a:xfrm>
            <a:off x="3124200" y="6356350"/>
            <a:ext cx="2895600" cy="365125"/>
          </a:xfrm>
          <a:prstGeom prst="rect">
            <a:avLst/>
          </a:prstGeom>
        </p:spPr>
        <p:txBody>
          <a:bodyPr/>
          <a:lstStyle/>
          <a:p>
            <a:endParaRPr lang="es-ES"/>
          </a:p>
        </p:txBody>
      </p:sp>
      <p:sp>
        <p:nvSpPr>
          <p:cNvPr id="7" name="Marcador de número de diapositiva 6"/>
          <p:cNvSpPr>
            <a:spLocks noGrp="1"/>
          </p:cNvSpPr>
          <p:nvPr>
            <p:ph type="sldNum" sz="quarter" idx="12"/>
          </p:nvPr>
        </p:nvSpPr>
        <p:spPr>
          <a:xfrm>
            <a:off x="6553200" y="6356350"/>
            <a:ext cx="2133600" cy="365125"/>
          </a:xfrm>
          <a:prstGeom prst="rect">
            <a:avLst/>
          </a:prstGeom>
        </p:spPr>
        <p:txBody>
          <a:bodyPr/>
          <a:lstStyle/>
          <a:p>
            <a:fld id="{86627725-4238-E440-9FA7-21F596C0BEA5}" type="slidenum">
              <a:rPr lang="es-ES" smtClean="0"/>
              <a:t>‹Nº›</a:t>
            </a:fld>
            <a:endParaRPr lang="es-ES"/>
          </a:p>
        </p:txBody>
      </p:sp>
    </p:spTree>
    <p:extLst>
      <p:ext uri="{BB962C8B-B14F-4D97-AF65-F5344CB8AC3E}">
        <p14:creationId xmlns:p14="http://schemas.microsoft.com/office/powerpoint/2010/main" val="16747129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es-ES_tradnl" smtClean="0"/>
              <a:t>Clic para editar título</a:t>
            </a:r>
            <a:endParaRPr lang="es-ES"/>
          </a:p>
        </p:txBody>
      </p:sp>
      <p:sp>
        <p:nvSpPr>
          <p:cNvPr id="3" name="Marcador de posición de imagen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_tradnl" smtClean="0"/>
              <a:t>Arrastre la imagen al marcador de posición o haga clic en el icono para agregar</a:t>
            </a:r>
            <a:endParaRPr lang="es-ES"/>
          </a:p>
        </p:txBody>
      </p:sp>
      <p:sp>
        <p:nvSpPr>
          <p:cNvPr id="4" name="Marcador de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Haga clic para modificar el estilo de texto del patrón</a:t>
            </a:r>
          </a:p>
        </p:txBody>
      </p:sp>
      <p:sp>
        <p:nvSpPr>
          <p:cNvPr id="5" name="Marcador de fecha 4"/>
          <p:cNvSpPr>
            <a:spLocks noGrp="1"/>
          </p:cNvSpPr>
          <p:nvPr>
            <p:ph type="dt" sz="half" idx="10"/>
          </p:nvPr>
        </p:nvSpPr>
        <p:spPr>
          <a:xfrm>
            <a:off x="457200" y="6356350"/>
            <a:ext cx="2133600" cy="365125"/>
          </a:xfrm>
          <a:prstGeom prst="rect">
            <a:avLst/>
          </a:prstGeom>
        </p:spPr>
        <p:txBody>
          <a:bodyPr/>
          <a:lstStyle/>
          <a:p>
            <a:fld id="{73A396AA-42D4-D246-BE4C-570A1770B3E5}" type="datetimeFigureOut">
              <a:rPr lang="es-ES" smtClean="0"/>
              <a:t>17/09/2014</a:t>
            </a:fld>
            <a:endParaRPr lang="es-ES"/>
          </a:p>
        </p:txBody>
      </p:sp>
      <p:sp>
        <p:nvSpPr>
          <p:cNvPr id="6" name="Marcador de pie de página 5"/>
          <p:cNvSpPr>
            <a:spLocks noGrp="1"/>
          </p:cNvSpPr>
          <p:nvPr>
            <p:ph type="ftr" sz="quarter" idx="11"/>
          </p:nvPr>
        </p:nvSpPr>
        <p:spPr>
          <a:xfrm>
            <a:off x="3124200" y="6356350"/>
            <a:ext cx="2895600" cy="365125"/>
          </a:xfrm>
          <a:prstGeom prst="rect">
            <a:avLst/>
          </a:prstGeom>
        </p:spPr>
        <p:txBody>
          <a:bodyPr/>
          <a:lstStyle/>
          <a:p>
            <a:endParaRPr lang="es-ES"/>
          </a:p>
        </p:txBody>
      </p:sp>
      <p:sp>
        <p:nvSpPr>
          <p:cNvPr id="7" name="Marcador de número de diapositiva 6"/>
          <p:cNvSpPr>
            <a:spLocks noGrp="1"/>
          </p:cNvSpPr>
          <p:nvPr>
            <p:ph type="sldNum" sz="quarter" idx="12"/>
          </p:nvPr>
        </p:nvSpPr>
        <p:spPr>
          <a:xfrm>
            <a:off x="6553200" y="6356350"/>
            <a:ext cx="2133600" cy="365125"/>
          </a:xfrm>
          <a:prstGeom prst="rect">
            <a:avLst/>
          </a:prstGeom>
        </p:spPr>
        <p:txBody>
          <a:bodyPr/>
          <a:lstStyle/>
          <a:p>
            <a:fld id="{86627725-4238-E440-9FA7-21F596C0BEA5}" type="slidenum">
              <a:rPr lang="es-ES" smtClean="0"/>
              <a:t>‹Nº›</a:t>
            </a:fld>
            <a:endParaRPr lang="es-ES"/>
          </a:p>
        </p:txBody>
      </p:sp>
    </p:spTree>
    <p:extLst>
      <p:ext uri="{BB962C8B-B14F-4D97-AF65-F5344CB8AC3E}">
        <p14:creationId xmlns:p14="http://schemas.microsoft.com/office/powerpoint/2010/main" val="40432839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microsoft.com/office/2007/relationships/hdphoto" Target="../media/hdphoto1.wdp"/><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image" Target="../media/image2.png"/><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slideLayout" Target="../slideLayouts/slideLayout38.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5" Type="http://schemas.openxmlformats.org/officeDocument/2006/relationships/image" Target="../media/image2.png"/><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457200" y="1284658"/>
            <a:ext cx="8229600" cy="473810"/>
          </a:xfrm>
          <a:prstGeom prst="rect">
            <a:avLst/>
          </a:prstGeom>
        </p:spPr>
        <p:txBody>
          <a:bodyPr vert="horz" lIns="91440" tIns="45720" rIns="91440" bIns="45720" rtlCol="0" anchor="ctr">
            <a:normAutofit/>
          </a:bodyPr>
          <a:lstStyle/>
          <a:p>
            <a:r>
              <a:rPr lang="es-ES_tradnl" dirty="0" smtClean="0"/>
              <a:t>Clic para editar título</a:t>
            </a:r>
            <a:endParaRPr lang="es-ES" dirty="0"/>
          </a:p>
        </p:txBody>
      </p:sp>
      <p:sp>
        <p:nvSpPr>
          <p:cNvPr id="3" name="Marcador de texto 2"/>
          <p:cNvSpPr>
            <a:spLocks noGrp="1"/>
          </p:cNvSpPr>
          <p:nvPr>
            <p:ph type="body" idx="1"/>
          </p:nvPr>
        </p:nvSpPr>
        <p:spPr>
          <a:xfrm>
            <a:off x="457200" y="1977461"/>
            <a:ext cx="8229600" cy="4199789"/>
          </a:xfrm>
          <a:prstGeom prst="rect">
            <a:avLst/>
          </a:prstGeom>
        </p:spPr>
        <p:txBody>
          <a:bodyPr vert="horz" lIns="91440" tIns="45720" rIns="91440" bIns="45720" rtlCol="0">
            <a:normAutofit/>
          </a:bodyPr>
          <a:lstStyle/>
          <a:p>
            <a:pPr lvl="0"/>
            <a:r>
              <a:rPr lang="es-ES_tradnl" dirty="0" smtClean="0"/>
              <a:t>Haga clic para modificar el estilo de texto del patrón</a:t>
            </a:r>
          </a:p>
          <a:p>
            <a:pPr lvl="1"/>
            <a:r>
              <a:rPr lang="es-ES_tradnl" dirty="0" smtClean="0"/>
              <a:t>Segundo nivel</a:t>
            </a:r>
          </a:p>
          <a:p>
            <a:pPr lvl="2"/>
            <a:r>
              <a:rPr lang="es-ES_tradnl" dirty="0" smtClean="0"/>
              <a:t>Tercer nivel</a:t>
            </a:r>
          </a:p>
          <a:p>
            <a:pPr lvl="3"/>
            <a:r>
              <a:rPr lang="es-ES_tradnl" dirty="0" smtClean="0"/>
              <a:t>Cuarto nivel</a:t>
            </a:r>
          </a:p>
          <a:p>
            <a:pPr lvl="4"/>
            <a:r>
              <a:rPr lang="es-ES_tradnl" dirty="0" smtClean="0"/>
              <a:t>Quinto nivel</a:t>
            </a:r>
            <a:endParaRPr lang="es-ES" dirty="0"/>
          </a:p>
        </p:txBody>
      </p:sp>
      <p:pic>
        <p:nvPicPr>
          <p:cNvPr id="7" name="Imagen 6"/>
          <p:cNvPicPr>
            <a:picLocks noChangeAspect="1"/>
          </p:cNvPicPr>
          <p:nvPr/>
        </p:nvPicPr>
        <p:blipFill rotWithShape="1">
          <a:blip r:embed="rId14">
            <a:extLst>
              <a:ext uri="{BEBA8EAE-BF5A-486C-A8C5-ECC9F3942E4B}">
                <a14:imgProps xmlns:a14="http://schemas.microsoft.com/office/drawing/2010/main">
                  <a14:imgLayer r:embed="rId15">
                    <a14:imgEffect>
                      <a14:backgroundRemoval t="0" b="100000" l="100" r="100000">
                        <a14:foregroundMark x1="94627" y1="47692" x2="94627" y2="47692"/>
                        <a14:foregroundMark x1="95920" y1="56154" x2="95920" y2="56154"/>
                        <a14:backgroundMark x1="95124" y1="31538" x2="95124" y2="31538"/>
                      </a14:backgroundRemoval>
                    </a14:imgEffect>
                  </a14:imgLayer>
                </a14:imgProps>
              </a:ext>
            </a:extLst>
          </a:blip>
          <a:srcRect b="10569"/>
          <a:stretch/>
        </p:blipFill>
        <p:spPr>
          <a:xfrm>
            <a:off x="-35280" y="0"/>
            <a:ext cx="9196920" cy="1063914"/>
          </a:xfrm>
          <a:prstGeom prst="rect">
            <a:avLst/>
          </a:prstGeom>
        </p:spPr>
      </p:pic>
      <p:sp>
        <p:nvSpPr>
          <p:cNvPr id="9" name="Rectángulo 8"/>
          <p:cNvSpPr/>
          <p:nvPr/>
        </p:nvSpPr>
        <p:spPr>
          <a:xfrm>
            <a:off x="5036" y="958129"/>
            <a:ext cx="9179280" cy="105785"/>
          </a:xfrm>
          <a:prstGeom prst="rect">
            <a:avLst/>
          </a:prstGeom>
          <a:solidFill>
            <a:schemeClr val="accent2">
              <a:lumMod val="75000"/>
            </a:schemeClr>
          </a:solidFill>
          <a:ln>
            <a:solidFill>
              <a:schemeClr val="accent2">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11" name="Rectángulo 10"/>
          <p:cNvSpPr/>
          <p:nvPr userDrawn="1"/>
        </p:nvSpPr>
        <p:spPr>
          <a:xfrm>
            <a:off x="5036" y="6767997"/>
            <a:ext cx="9179280" cy="105785"/>
          </a:xfrm>
          <a:prstGeom prst="rect">
            <a:avLst/>
          </a:prstGeom>
          <a:solidFill>
            <a:schemeClr val="accent2">
              <a:lumMod val="75000"/>
            </a:schemeClr>
          </a:solidFill>
          <a:ln>
            <a:solidFill>
              <a:schemeClr val="accent2">
                <a:lumMod val="75000"/>
              </a:schemeClr>
            </a:solidFill>
          </a:ln>
          <a:effectLst>
            <a:outerShdw blurRad="50800" dist="38100" dir="16200000"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20246221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89" r:id="rId12"/>
  </p:sldLayoutIdLst>
  <p:txStyles>
    <p:titleStyle>
      <a:lvl1pPr algn="ctr" defTabSz="457200" rtl="0" eaLnBrk="1" latinLnBrk="0" hangingPunct="1">
        <a:spcBef>
          <a:spcPct val="0"/>
        </a:spcBef>
        <a:buNone/>
        <a:defRPr sz="2800" kern="1200">
          <a:solidFill>
            <a:srgbClr val="0D3881"/>
          </a:solidFill>
          <a:latin typeface="Academy Engraved LET"/>
          <a:ea typeface="+mj-ea"/>
          <a:cs typeface="Academy Engraved LET"/>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1 Marcador de título"/>
          <p:cNvSpPr>
            <a:spLocks noGrp="1"/>
          </p:cNvSpPr>
          <p:nvPr>
            <p:ph type="title"/>
          </p:nvPr>
        </p:nvSpPr>
        <p:spPr bwMode="auto">
          <a:xfrm>
            <a:off x="457200" y="1484313"/>
            <a:ext cx="8229600" cy="792162"/>
          </a:xfrm>
          <a:prstGeom prst="rect">
            <a:avLst/>
          </a:prstGeom>
          <a:noFill/>
          <a:ln>
            <a:noFill/>
          </a:ln>
          <a:extLst>
            <a:ext uri="{FAA26D3D-D897-4be2-8F04-BA451C77F1D7}"/>
          </a:extLst>
        </p:spPr>
        <p:txBody>
          <a:bodyPr vert="horz" wrap="square" lIns="91440" tIns="45720" rIns="91440" bIns="45720" numCol="1" anchor="ctr" anchorCtr="0" compatLnSpc="1">
            <a:prstTxWarp prst="textNoShape">
              <a:avLst/>
            </a:prstTxWarp>
          </a:bodyPr>
          <a:lstStyle/>
          <a:p>
            <a:pPr lvl="0"/>
            <a:r>
              <a:rPr lang="es-ES" smtClean="0"/>
              <a:t>HAGA CLIC PARA MODIFICAR EL ESTILO DE TÍTULO DEL PATRÓN</a:t>
            </a:r>
          </a:p>
        </p:txBody>
      </p:sp>
      <p:sp>
        <p:nvSpPr>
          <p:cNvPr id="1027" name="2 Marcador de texto"/>
          <p:cNvSpPr>
            <a:spLocks noGrp="1"/>
          </p:cNvSpPr>
          <p:nvPr>
            <p:ph type="body" idx="1"/>
          </p:nvPr>
        </p:nvSpPr>
        <p:spPr bwMode="auto">
          <a:xfrm>
            <a:off x="457200" y="2420938"/>
            <a:ext cx="8229600" cy="3705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4" name="3 Marcador de fecha"/>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34" charset="0"/>
                <a:ea typeface="ＭＳ Ｐゴシック" charset="-128"/>
              </a:defRPr>
            </a:lvl1pPr>
          </a:lstStyle>
          <a:p>
            <a:pPr defTabSz="914400" fontAlgn="base">
              <a:spcBef>
                <a:spcPct val="0"/>
              </a:spcBef>
              <a:spcAft>
                <a:spcPct val="0"/>
              </a:spcAft>
              <a:defRPr/>
            </a:pPr>
            <a:fld id="{C950DA05-7AAC-4F7E-8EB1-39D296178A9C}" type="datetime1">
              <a:rPr lang="es-ES"/>
              <a:pPr defTabSz="914400" fontAlgn="base">
                <a:spcBef>
                  <a:spcPct val="0"/>
                </a:spcBef>
                <a:spcAft>
                  <a:spcPct val="0"/>
                </a:spcAft>
                <a:defRPr/>
              </a:pPr>
              <a:t>17/09/2014</a:t>
            </a:fld>
            <a:endParaRPr lang="es-ES" dirty="0"/>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34" charset="0"/>
                <a:ea typeface="+mn-ea"/>
                <a:cs typeface="+mn-cs"/>
              </a:defRPr>
            </a:lvl1pPr>
          </a:lstStyle>
          <a:p>
            <a:pPr defTabSz="914400" fontAlgn="base">
              <a:spcBef>
                <a:spcPct val="0"/>
              </a:spcBef>
              <a:spcAft>
                <a:spcPct val="0"/>
              </a:spcAft>
              <a:defRPr/>
            </a:pPr>
            <a:endParaRPr lang="es-ES" dirty="0"/>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34" charset="0"/>
                <a:ea typeface="ＭＳ Ｐゴシック" charset="-128"/>
              </a:defRPr>
            </a:lvl1pPr>
          </a:lstStyle>
          <a:p>
            <a:pPr defTabSz="914400" fontAlgn="base">
              <a:spcBef>
                <a:spcPct val="0"/>
              </a:spcBef>
              <a:spcAft>
                <a:spcPct val="0"/>
              </a:spcAft>
              <a:defRPr/>
            </a:pPr>
            <a:fld id="{6CC915E0-EEDD-4CEE-A18D-E1FDF6C2AD41}" type="slidenum">
              <a:rPr lang="es-ES"/>
              <a:pPr defTabSz="914400" fontAlgn="base">
                <a:spcBef>
                  <a:spcPct val="0"/>
                </a:spcBef>
                <a:spcAft>
                  <a:spcPct val="0"/>
                </a:spcAft>
                <a:defRPr/>
              </a:pPr>
              <a:t>‹Nº›</a:t>
            </a:fld>
            <a:endParaRPr lang="es-ES" dirty="0"/>
          </a:p>
        </p:txBody>
      </p:sp>
      <p:pic>
        <p:nvPicPr>
          <p:cNvPr id="1031" name="Imagen 8"/>
          <p:cNvPicPr>
            <a:picLocks noChangeAspect="1"/>
          </p:cNvPicPr>
          <p:nvPr userDrawn="1"/>
        </p:nvPicPr>
        <p:blipFill rotWithShape="1">
          <a:blip r:embed="rId15">
            <a:extLst>
              <a:ext uri="{28A0092B-C50C-407E-A947-70E740481C1C}">
                <a14:useLocalDpi xmlns:a14="http://schemas.microsoft.com/office/drawing/2010/main" val="0"/>
              </a:ext>
            </a:extLst>
          </a:blip>
          <a:srcRect b="23220"/>
          <a:stretch/>
        </p:blipFill>
        <p:spPr bwMode="auto">
          <a:xfrm>
            <a:off x="0" y="-26988"/>
            <a:ext cx="9144000" cy="1016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70560700"/>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Lst>
  <p:transition/>
  <p:hf hdr="0" ftr="0" dt="0"/>
  <p:txStyles>
    <p:titleStyle>
      <a:lvl1pPr algn="ctr" rtl="0" eaLnBrk="0" fontAlgn="base" hangingPunct="0">
        <a:spcBef>
          <a:spcPct val="0"/>
        </a:spcBef>
        <a:spcAft>
          <a:spcPct val="0"/>
        </a:spcAft>
        <a:defRPr sz="3200" b="1" kern="1200" spc="100">
          <a:solidFill>
            <a:srgbClr val="1B4DA4"/>
          </a:solidFill>
          <a:effectLst>
            <a:outerShdw blurRad="50800" dist="38100" dir="2700000" algn="tl" rotWithShape="0">
              <a:prstClr val="black">
                <a:alpha val="40000"/>
              </a:prstClr>
            </a:outerShdw>
          </a:effectLst>
          <a:latin typeface="Academy Engraved LET"/>
          <a:ea typeface="ＭＳ Ｐゴシック" charset="0"/>
          <a:cs typeface="Academy Engraved LET"/>
        </a:defRPr>
      </a:lvl1pPr>
      <a:lvl2pPr algn="ctr" rtl="0" eaLnBrk="0" fontAlgn="base" hangingPunct="0">
        <a:spcBef>
          <a:spcPct val="0"/>
        </a:spcBef>
        <a:spcAft>
          <a:spcPct val="0"/>
        </a:spcAft>
        <a:defRPr sz="3200" b="1">
          <a:solidFill>
            <a:srgbClr val="1B4DA4"/>
          </a:solidFill>
          <a:latin typeface="Academy Engraved LET" charset="0"/>
          <a:ea typeface="ＭＳ Ｐゴシック" charset="0"/>
          <a:cs typeface="Academy Engraved LET" charset="0"/>
        </a:defRPr>
      </a:lvl2pPr>
      <a:lvl3pPr algn="ctr" rtl="0" eaLnBrk="0" fontAlgn="base" hangingPunct="0">
        <a:spcBef>
          <a:spcPct val="0"/>
        </a:spcBef>
        <a:spcAft>
          <a:spcPct val="0"/>
        </a:spcAft>
        <a:defRPr sz="3200" b="1">
          <a:solidFill>
            <a:srgbClr val="1B4DA4"/>
          </a:solidFill>
          <a:latin typeface="Academy Engraved LET" charset="0"/>
          <a:ea typeface="ＭＳ Ｐゴシック" charset="0"/>
          <a:cs typeface="Academy Engraved LET" charset="0"/>
        </a:defRPr>
      </a:lvl3pPr>
      <a:lvl4pPr algn="ctr" rtl="0" eaLnBrk="0" fontAlgn="base" hangingPunct="0">
        <a:spcBef>
          <a:spcPct val="0"/>
        </a:spcBef>
        <a:spcAft>
          <a:spcPct val="0"/>
        </a:spcAft>
        <a:defRPr sz="3200" b="1">
          <a:solidFill>
            <a:srgbClr val="1B4DA4"/>
          </a:solidFill>
          <a:latin typeface="Academy Engraved LET" charset="0"/>
          <a:ea typeface="ＭＳ Ｐゴシック" charset="0"/>
          <a:cs typeface="Academy Engraved LET" charset="0"/>
        </a:defRPr>
      </a:lvl4pPr>
      <a:lvl5pPr algn="ctr" rtl="0" eaLnBrk="0" fontAlgn="base" hangingPunct="0">
        <a:spcBef>
          <a:spcPct val="0"/>
        </a:spcBef>
        <a:spcAft>
          <a:spcPct val="0"/>
        </a:spcAft>
        <a:defRPr sz="3200" b="1">
          <a:solidFill>
            <a:srgbClr val="1B4DA4"/>
          </a:solidFill>
          <a:latin typeface="Academy Engraved LET" charset="0"/>
          <a:ea typeface="ＭＳ Ｐゴシック" charset="0"/>
          <a:cs typeface="Academy Engraved LET"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2400" kern="1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charset="0"/>
          <a:cs typeface="+mn-cs"/>
        </a:defRPr>
      </a:lvl2pPr>
      <a:lvl3pPr marL="1143000" indent="-228600" algn="l" rtl="0" eaLnBrk="0" fontAlgn="base" hangingPunct="0">
        <a:spcBef>
          <a:spcPct val="20000"/>
        </a:spcBef>
        <a:spcAft>
          <a:spcPct val="0"/>
        </a:spcAft>
        <a:buFont typeface="Arial" pitchFamily="34" charset="0"/>
        <a:buChar char="•"/>
        <a:defRPr kern="1200">
          <a:solidFill>
            <a:schemeClr val="tx1"/>
          </a:solidFill>
          <a:latin typeface="+mn-lt"/>
          <a:ea typeface="ＭＳ Ｐゴシック" charset="0"/>
          <a:cs typeface="+mn-cs"/>
        </a:defRPr>
      </a:lvl3pPr>
      <a:lvl4pPr marL="1600200" indent="-228600" algn="l" rtl="0" eaLnBrk="0" fontAlgn="base" hangingPunct="0">
        <a:spcBef>
          <a:spcPct val="20000"/>
        </a:spcBef>
        <a:spcAft>
          <a:spcPct val="0"/>
        </a:spcAft>
        <a:buFont typeface="Arial" pitchFamily="34" charset="0"/>
        <a:buChar char="–"/>
        <a:defRPr sz="1600" kern="1200">
          <a:solidFill>
            <a:schemeClr val="tx1"/>
          </a:solidFill>
          <a:latin typeface="+mn-lt"/>
          <a:ea typeface="ＭＳ Ｐゴシック" charset="0"/>
          <a:cs typeface="+mn-cs"/>
        </a:defRPr>
      </a:lvl4pPr>
      <a:lvl5pPr marL="2057400" indent="-228600" algn="l" rtl="0" eaLnBrk="0" fontAlgn="base" hangingPunct="0">
        <a:spcBef>
          <a:spcPct val="20000"/>
        </a:spcBef>
        <a:spcAft>
          <a:spcPct val="0"/>
        </a:spcAft>
        <a:buFont typeface="Arial" pitchFamily="34" charset="0"/>
        <a:buChar char="»"/>
        <a:defRPr sz="16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1 Marcador de título"/>
          <p:cNvSpPr>
            <a:spLocks noGrp="1"/>
          </p:cNvSpPr>
          <p:nvPr>
            <p:ph type="title"/>
          </p:nvPr>
        </p:nvSpPr>
        <p:spPr bwMode="auto">
          <a:xfrm>
            <a:off x="457200" y="1484313"/>
            <a:ext cx="8229600" cy="792162"/>
          </a:xfrm>
          <a:prstGeom prst="rect">
            <a:avLst/>
          </a:prstGeom>
          <a:noFill/>
          <a:ln>
            <a:noFill/>
          </a:ln>
          <a:extLst>
            <a:ext uri="{FAA26D3D-D897-4be2-8F04-BA451C77F1D7}"/>
          </a:extLst>
        </p:spPr>
        <p:txBody>
          <a:bodyPr vert="horz" wrap="square" lIns="91440" tIns="45720" rIns="91440" bIns="45720" numCol="1" anchor="ctr" anchorCtr="0" compatLnSpc="1">
            <a:prstTxWarp prst="textNoShape">
              <a:avLst/>
            </a:prstTxWarp>
          </a:bodyPr>
          <a:lstStyle/>
          <a:p>
            <a:pPr lvl="0"/>
            <a:r>
              <a:rPr lang="es-ES" smtClean="0"/>
              <a:t>HAGA CLIC PARA MODIFICAR EL ESTILO DE TÍTULO DEL PATRÓN</a:t>
            </a:r>
          </a:p>
        </p:txBody>
      </p:sp>
      <p:sp>
        <p:nvSpPr>
          <p:cNvPr id="1027" name="2 Marcador de texto"/>
          <p:cNvSpPr>
            <a:spLocks noGrp="1"/>
          </p:cNvSpPr>
          <p:nvPr>
            <p:ph type="body" idx="1"/>
          </p:nvPr>
        </p:nvSpPr>
        <p:spPr bwMode="auto">
          <a:xfrm>
            <a:off x="457200" y="2420938"/>
            <a:ext cx="8229600" cy="3705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4" name="3 Marcador de fecha"/>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34" charset="0"/>
                <a:ea typeface="ＭＳ Ｐゴシック" charset="-128"/>
              </a:defRPr>
            </a:lvl1pPr>
          </a:lstStyle>
          <a:p>
            <a:pPr defTabSz="914400"/>
            <a:fld id="{F9BB5287-B60A-467E-B18D-E7E712298404}" type="datetimeFigureOut">
              <a:rPr lang="es-CO" smtClean="0"/>
              <a:pPr defTabSz="914400"/>
              <a:t>17/09/2014</a:t>
            </a:fld>
            <a:endParaRPr lang="es-CO"/>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34" charset="0"/>
                <a:ea typeface="+mn-ea"/>
                <a:cs typeface="+mn-cs"/>
              </a:defRPr>
            </a:lvl1pPr>
          </a:lstStyle>
          <a:p>
            <a:pPr defTabSz="914400"/>
            <a:endParaRPr lang="es-CO"/>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34" charset="0"/>
                <a:ea typeface="ＭＳ Ｐゴシック" charset="-128"/>
              </a:defRPr>
            </a:lvl1pPr>
          </a:lstStyle>
          <a:p>
            <a:pPr defTabSz="914400"/>
            <a:fld id="{02AFFDC6-0121-468F-867A-8937FDA278AD}" type="slidenum">
              <a:rPr lang="es-CO" smtClean="0"/>
              <a:pPr defTabSz="914400"/>
              <a:t>‹Nº›</a:t>
            </a:fld>
            <a:endParaRPr lang="es-CO"/>
          </a:p>
        </p:txBody>
      </p:sp>
      <p:pic>
        <p:nvPicPr>
          <p:cNvPr id="1031" name="Imagen 8"/>
          <p:cNvPicPr>
            <a:picLocks noChangeAspect="1"/>
          </p:cNvPicPr>
          <p:nvPr/>
        </p:nvPicPr>
        <p:blipFill rotWithShape="1">
          <a:blip r:embed="rId15">
            <a:extLst>
              <a:ext uri="{28A0092B-C50C-407E-A947-70E740481C1C}">
                <a14:useLocalDpi xmlns:a14="http://schemas.microsoft.com/office/drawing/2010/main" val="0"/>
              </a:ext>
            </a:extLst>
          </a:blip>
          <a:srcRect b="23220"/>
          <a:stretch/>
        </p:blipFill>
        <p:spPr bwMode="auto">
          <a:xfrm>
            <a:off x="0" y="-26988"/>
            <a:ext cx="9144000" cy="1016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7776066"/>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 id="2147483688" r:id="rId13"/>
  </p:sldLayoutIdLst>
  <p:transition/>
  <p:txStyles>
    <p:titleStyle>
      <a:lvl1pPr algn="ctr" rtl="0" eaLnBrk="1" fontAlgn="base" hangingPunct="1">
        <a:spcBef>
          <a:spcPct val="0"/>
        </a:spcBef>
        <a:spcAft>
          <a:spcPct val="0"/>
        </a:spcAft>
        <a:defRPr sz="3200" b="1" kern="1200" spc="100">
          <a:solidFill>
            <a:srgbClr val="1B4DA4"/>
          </a:solidFill>
          <a:effectLst>
            <a:outerShdw blurRad="50800" dist="38100" dir="2700000" algn="tl" rotWithShape="0">
              <a:prstClr val="black">
                <a:alpha val="40000"/>
              </a:prstClr>
            </a:outerShdw>
          </a:effectLst>
          <a:latin typeface="Academy Engraved LET"/>
          <a:ea typeface="ＭＳ Ｐゴシック" charset="0"/>
          <a:cs typeface="Academy Engraved LET"/>
        </a:defRPr>
      </a:lvl1pPr>
      <a:lvl2pPr algn="ctr" rtl="0" eaLnBrk="1" fontAlgn="base" hangingPunct="1">
        <a:spcBef>
          <a:spcPct val="0"/>
        </a:spcBef>
        <a:spcAft>
          <a:spcPct val="0"/>
        </a:spcAft>
        <a:defRPr sz="3200" b="1">
          <a:solidFill>
            <a:srgbClr val="1B4DA4"/>
          </a:solidFill>
          <a:latin typeface="Academy Engraved LET" charset="0"/>
          <a:ea typeface="ＭＳ Ｐゴシック" charset="0"/>
          <a:cs typeface="Academy Engraved LET" charset="0"/>
        </a:defRPr>
      </a:lvl2pPr>
      <a:lvl3pPr algn="ctr" rtl="0" eaLnBrk="1" fontAlgn="base" hangingPunct="1">
        <a:spcBef>
          <a:spcPct val="0"/>
        </a:spcBef>
        <a:spcAft>
          <a:spcPct val="0"/>
        </a:spcAft>
        <a:defRPr sz="3200" b="1">
          <a:solidFill>
            <a:srgbClr val="1B4DA4"/>
          </a:solidFill>
          <a:latin typeface="Academy Engraved LET" charset="0"/>
          <a:ea typeface="ＭＳ Ｐゴシック" charset="0"/>
          <a:cs typeface="Academy Engraved LET" charset="0"/>
        </a:defRPr>
      </a:lvl3pPr>
      <a:lvl4pPr algn="ctr" rtl="0" eaLnBrk="1" fontAlgn="base" hangingPunct="1">
        <a:spcBef>
          <a:spcPct val="0"/>
        </a:spcBef>
        <a:spcAft>
          <a:spcPct val="0"/>
        </a:spcAft>
        <a:defRPr sz="3200" b="1">
          <a:solidFill>
            <a:srgbClr val="1B4DA4"/>
          </a:solidFill>
          <a:latin typeface="Academy Engraved LET" charset="0"/>
          <a:ea typeface="ＭＳ Ｐゴシック" charset="0"/>
          <a:cs typeface="Academy Engraved LET" charset="0"/>
        </a:defRPr>
      </a:lvl4pPr>
      <a:lvl5pPr algn="ctr" rtl="0" eaLnBrk="1" fontAlgn="base" hangingPunct="1">
        <a:spcBef>
          <a:spcPct val="0"/>
        </a:spcBef>
        <a:spcAft>
          <a:spcPct val="0"/>
        </a:spcAft>
        <a:defRPr sz="3200" b="1">
          <a:solidFill>
            <a:srgbClr val="1B4DA4"/>
          </a:solidFill>
          <a:latin typeface="Academy Engraved LET" charset="0"/>
          <a:ea typeface="ＭＳ Ｐゴシック" charset="0"/>
          <a:cs typeface="Academy Engraved LET"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pitchFamily="34" charset="0"/>
        <a:buChar char="•"/>
        <a:defRPr sz="2400" kern="1200">
          <a:solidFill>
            <a:schemeClr val="tx1"/>
          </a:solidFill>
          <a:latin typeface="+mn-lt"/>
          <a:ea typeface="ＭＳ Ｐゴシック" charset="0"/>
          <a:cs typeface="ＭＳ Ｐゴシック" charset="0"/>
        </a:defRPr>
      </a:lvl1pPr>
      <a:lvl2pPr marL="742950" indent="-285750" algn="l" rtl="0" eaLnBrk="1" fontAlgn="base" hangingPunct="1">
        <a:spcBef>
          <a:spcPct val="20000"/>
        </a:spcBef>
        <a:spcAft>
          <a:spcPct val="0"/>
        </a:spcAft>
        <a:buFont typeface="Arial" pitchFamily="34" charset="0"/>
        <a:buChar char="–"/>
        <a:defRPr sz="2000" kern="1200">
          <a:solidFill>
            <a:schemeClr val="tx1"/>
          </a:solidFill>
          <a:latin typeface="+mn-lt"/>
          <a:ea typeface="ＭＳ Ｐゴシック" charset="0"/>
          <a:cs typeface="+mn-cs"/>
        </a:defRPr>
      </a:lvl2pPr>
      <a:lvl3pPr marL="1143000" indent="-228600" algn="l" rtl="0" eaLnBrk="1" fontAlgn="base" hangingPunct="1">
        <a:spcBef>
          <a:spcPct val="20000"/>
        </a:spcBef>
        <a:spcAft>
          <a:spcPct val="0"/>
        </a:spcAft>
        <a:buFont typeface="Arial" pitchFamily="34" charset="0"/>
        <a:buChar char="•"/>
        <a:defRPr kern="1200">
          <a:solidFill>
            <a:schemeClr val="tx1"/>
          </a:solidFill>
          <a:latin typeface="+mn-lt"/>
          <a:ea typeface="ＭＳ Ｐゴシック" charset="0"/>
          <a:cs typeface="+mn-cs"/>
        </a:defRPr>
      </a:lvl3pPr>
      <a:lvl4pPr marL="1600200" indent="-228600" algn="l" rtl="0" eaLnBrk="1" fontAlgn="base" hangingPunct="1">
        <a:spcBef>
          <a:spcPct val="20000"/>
        </a:spcBef>
        <a:spcAft>
          <a:spcPct val="0"/>
        </a:spcAft>
        <a:buFont typeface="Arial" pitchFamily="34" charset="0"/>
        <a:buChar char="–"/>
        <a:defRPr sz="1600" kern="1200">
          <a:solidFill>
            <a:schemeClr val="tx1"/>
          </a:solidFill>
          <a:latin typeface="+mn-lt"/>
          <a:ea typeface="ＭＳ Ｐゴシック" charset="0"/>
          <a:cs typeface="+mn-cs"/>
        </a:defRPr>
      </a:lvl4pPr>
      <a:lvl5pPr marL="2057400" indent="-228600" algn="l" rtl="0" eaLnBrk="1" fontAlgn="base" hangingPunct="1">
        <a:spcBef>
          <a:spcPct val="20000"/>
        </a:spcBef>
        <a:spcAft>
          <a:spcPct val="0"/>
        </a:spcAft>
        <a:buFont typeface="Arial" pitchFamily="34" charset="0"/>
        <a:buChar char="»"/>
        <a:defRPr sz="16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2.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2.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17.xml"/><Relationship Id="rId2" Type="http://schemas.openxmlformats.org/officeDocument/2006/relationships/diagramData" Target="../diagrams/data17.xml"/><Relationship Id="rId1" Type="http://schemas.openxmlformats.org/officeDocument/2006/relationships/slideLayout" Target="../slideLayouts/slideLayout14.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18.xml"/><Relationship Id="rId2" Type="http://schemas.openxmlformats.org/officeDocument/2006/relationships/diagramData" Target="../diagrams/data18.xml"/><Relationship Id="rId1" Type="http://schemas.openxmlformats.org/officeDocument/2006/relationships/slideLayout" Target="../slideLayouts/slideLayout14.xml"/><Relationship Id="rId6" Type="http://schemas.microsoft.com/office/2007/relationships/diagramDrawing" Target="../diagrams/drawing18.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6.xml"/><Relationship Id="rId7" Type="http://schemas.openxmlformats.org/officeDocument/2006/relationships/image" Target="../media/image5.emf"/><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7.xml"/><Relationship Id="rId7" Type="http://schemas.openxmlformats.org/officeDocument/2006/relationships/image" Target="../media/image6.png"/><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2401818"/>
          </a:xfrm>
        </p:spPr>
        <p:txBody>
          <a:bodyPr>
            <a:normAutofit fontScale="90000"/>
          </a:bodyPr>
          <a:lstStyle/>
          <a:p>
            <a:r>
              <a:rPr lang="es-ES" dirty="0" smtClean="0"/>
              <a:t/>
            </a:r>
            <a:br>
              <a:rPr lang="es-ES" dirty="0" smtClean="0"/>
            </a:br>
            <a:r>
              <a:rPr lang="es-ES" sz="3100" b="1" dirty="0" smtClean="0"/>
              <a:t>INTERNACIONALIZACIÓN Y CALIDAD EN LA EDUCACIÓN SUPERIOR</a:t>
            </a:r>
            <a:br>
              <a:rPr lang="es-ES" sz="3100" b="1" dirty="0" smtClean="0"/>
            </a:br>
            <a:r>
              <a:rPr lang="es-ES" sz="3100" b="1" dirty="0" smtClean="0"/>
              <a:t/>
            </a:r>
            <a:br>
              <a:rPr lang="es-ES" sz="3100" b="1" dirty="0" smtClean="0"/>
            </a:br>
            <a:r>
              <a:rPr lang="es-ES" sz="3100" b="1" dirty="0" smtClean="0"/>
              <a:t/>
            </a:r>
            <a:br>
              <a:rPr lang="es-ES" sz="3100" b="1" dirty="0" smtClean="0"/>
            </a:br>
            <a:r>
              <a:rPr lang="es-ES" sz="3100" b="1" dirty="0" smtClean="0"/>
              <a:t>Consejo Nacional de Acreditación</a:t>
            </a:r>
            <a:br>
              <a:rPr lang="es-ES" sz="3100" b="1" dirty="0" smtClean="0"/>
            </a:br>
            <a:r>
              <a:rPr lang="es-ES" sz="3100" b="1" dirty="0" smtClean="0"/>
              <a:t/>
            </a:r>
            <a:br>
              <a:rPr lang="es-ES" sz="3100" b="1" dirty="0" smtClean="0"/>
            </a:br>
            <a:r>
              <a:rPr lang="es-ES" sz="3100" b="1" dirty="0" smtClean="0"/>
              <a:t>Septiembre 17 de 2014</a:t>
            </a:r>
            <a:r>
              <a:rPr lang="es-ES" dirty="0" smtClean="0"/>
              <a:t/>
            </a:r>
            <a:br>
              <a:rPr lang="es-ES" dirty="0" smtClean="0"/>
            </a:br>
            <a:endParaRPr lang="es-ES" sz="2000" dirty="0"/>
          </a:p>
        </p:txBody>
      </p:sp>
      <p:sp>
        <p:nvSpPr>
          <p:cNvPr id="3" name="Subtítulo 2"/>
          <p:cNvSpPr>
            <a:spLocks noGrp="1"/>
          </p:cNvSpPr>
          <p:nvPr>
            <p:ph type="subTitle" idx="1"/>
          </p:nvPr>
        </p:nvSpPr>
        <p:spPr>
          <a:xfrm>
            <a:off x="109182" y="5435600"/>
            <a:ext cx="8831618" cy="927100"/>
          </a:xfrm>
        </p:spPr>
        <p:txBody>
          <a:bodyPr>
            <a:normAutofit/>
          </a:bodyPr>
          <a:lstStyle/>
          <a:p>
            <a:pPr algn="r">
              <a:lnSpc>
                <a:spcPct val="70000"/>
              </a:lnSpc>
            </a:pPr>
            <a:r>
              <a:rPr lang="es-ES" sz="1800" b="1" dirty="0" smtClean="0"/>
              <a:t>Fernando Téllez</a:t>
            </a:r>
          </a:p>
          <a:p>
            <a:pPr algn="r">
              <a:lnSpc>
                <a:spcPct val="70000"/>
              </a:lnSpc>
            </a:pPr>
            <a:r>
              <a:rPr lang="es-ES" sz="1800" b="1" dirty="0" smtClean="0"/>
              <a:t>Asesor de internacionalización  </a:t>
            </a:r>
            <a:endParaRPr lang="es-ES" sz="1800" b="1" dirty="0"/>
          </a:p>
        </p:txBody>
      </p:sp>
    </p:spTree>
    <p:extLst>
      <p:ext uri="{BB962C8B-B14F-4D97-AF65-F5344CB8AC3E}">
        <p14:creationId xmlns:p14="http://schemas.microsoft.com/office/powerpoint/2010/main" val="309548413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Marcador de contenido 4"/>
          <p:cNvGraphicFramePr>
            <a:graphicFrameLocks noGrp="1"/>
          </p:cNvGraphicFramePr>
          <p:nvPr>
            <p:ph idx="1"/>
            <p:extLst>
              <p:ext uri="{D42A27DB-BD31-4B8C-83A1-F6EECF244321}">
                <p14:modId xmlns:p14="http://schemas.microsoft.com/office/powerpoint/2010/main" val="171569652"/>
              </p:ext>
            </p:extLst>
          </p:nvPr>
        </p:nvGraphicFramePr>
        <p:xfrm>
          <a:off x="457200" y="1284658"/>
          <a:ext cx="8229600" cy="533204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0222604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s-ES" dirty="0" smtClean="0"/>
              <a:t>REQUISITOS PARA UNA VERDADERA INTERNACIONALIZACIÓN DE LAS IES</a:t>
            </a:r>
            <a:endParaRPr lang="es-ES" dirty="0"/>
          </a:p>
        </p:txBody>
      </p:sp>
      <p:graphicFrame>
        <p:nvGraphicFramePr>
          <p:cNvPr id="9" name="Diagrama 8"/>
          <p:cNvGraphicFramePr/>
          <p:nvPr>
            <p:extLst>
              <p:ext uri="{D42A27DB-BD31-4B8C-83A1-F6EECF244321}">
                <p14:modId xmlns:p14="http://schemas.microsoft.com/office/powerpoint/2010/main" val="3990020318"/>
              </p:ext>
            </p:extLst>
          </p:nvPr>
        </p:nvGraphicFramePr>
        <p:xfrm>
          <a:off x="241300" y="2263584"/>
          <a:ext cx="8724900" cy="43912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2812191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s-ES" dirty="0" smtClean="0"/>
              <a:t>OPORTUNIDADES</a:t>
            </a:r>
            <a:endParaRPr lang="es-ES" dirty="0"/>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603881075"/>
              </p:ext>
            </p:extLst>
          </p:nvPr>
        </p:nvGraphicFramePr>
        <p:xfrm>
          <a:off x="457200" y="2057401"/>
          <a:ext cx="8229600" cy="45262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1900120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MX" dirty="0" smtClean="0"/>
              <a:t>Algunas estadísticas básicas sobre internacionalización en Colombia</a:t>
            </a:r>
            <a:endParaRPr lang="es-MX" dirty="0"/>
          </a:p>
        </p:txBody>
      </p:sp>
      <p:graphicFrame>
        <p:nvGraphicFramePr>
          <p:cNvPr id="5" name="4 Marcador de contenido"/>
          <p:cNvGraphicFramePr>
            <a:graphicFrameLocks noGrp="1"/>
          </p:cNvGraphicFramePr>
          <p:nvPr>
            <p:ph idx="1"/>
            <p:extLst>
              <p:ext uri="{D42A27DB-BD31-4B8C-83A1-F6EECF244321}">
                <p14:modId xmlns:p14="http://schemas.microsoft.com/office/powerpoint/2010/main" val="2970410477"/>
              </p:ext>
            </p:extLst>
          </p:nvPr>
        </p:nvGraphicFramePr>
        <p:xfrm>
          <a:off x="457200" y="1978025"/>
          <a:ext cx="8229600" cy="41989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1360073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Autofit/>
          </a:bodyPr>
          <a:lstStyle/>
          <a:p>
            <a:pPr algn="ctr"/>
            <a:r>
              <a:rPr lang="es-ES" sz="2800" dirty="0" smtClean="0"/>
              <a:t>Internacionalización y calidad</a:t>
            </a:r>
            <a:endParaRPr lang="es-ES" sz="2800" dirty="0"/>
          </a:p>
        </p:txBody>
      </p:sp>
      <p:sp>
        <p:nvSpPr>
          <p:cNvPr id="3" name="Marcador de texto 2"/>
          <p:cNvSpPr>
            <a:spLocks noGrp="1"/>
          </p:cNvSpPr>
          <p:nvPr>
            <p:ph type="body" idx="1"/>
          </p:nvPr>
        </p:nvSpPr>
        <p:spPr>
          <a:xfrm>
            <a:off x="1714500" y="5272881"/>
            <a:ext cx="6538912" cy="1500187"/>
          </a:xfrm>
        </p:spPr>
        <p:txBody>
          <a:bodyPr>
            <a:normAutofit/>
          </a:bodyPr>
          <a:lstStyle/>
          <a:p>
            <a:pPr algn="r"/>
            <a:endParaRPr lang="es-ES" sz="1800" dirty="0"/>
          </a:p>
        </p:txBody>
      </p:sp>
    </p:spTree>
    <p:extLst>
      <p:ext uri="{BB962C8B-B14F-4D97-AF65-F5344CB8AC3E}">
        <p14:creationId xmlns:p14="http://schemas.microsoft.com/office/powerpoint/2010/main" val="337389367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MX" dirty="0" smtClean="0"/>
              <a:t>¿Aseguramiento de la calidad?</a:t>
            </a:r>
            <a:endParaRPr lang="es-MX" dirty="0"/>
          </a:p>
        </p:txBody>
      </p:sp>
      <p:sp>
        <p:nvSpPr>
          <p:cNvPr id="3" name="2 Marcador de contenido"/>
          <p:cNvSpPr>
            <a:spLocks noGrp="1"/>
          </p:cNvSpPr>
          <p:nvPr>
            <p:ph idx="1"/>
          </p:nvPr>
        </p:nvSpPr>
        <p:spPr>
          <a:xfrm>
            <a:off x="457200" y="1869743"/>
            <a:ext cx="8229600" cy="4307507"/>
          </a:xfrm>
        </p:spPr>
        <p:txBody>
          <a:bodyPr>
            <a:normAutofit/>
          </a:bodyPr>
          <a:lstStyle/>
          <a:p>
            <a:pPr algn="just"/>
            <a:r>
              <a:rPr lang="es-MX" dirty="0" smtClean="0"/>
              <a:t>El aseguramiento de la calidad busca, fundamentalmente, establecer el cumplimiento o no de determinados criterios, por parte de programas e instituciones de Educación Superior… la idea es determinar si eres tan bueno como para pertenecer a un categoría especifica(</a:t>
            </a:r>
            <a:r>
              <a:rPr lang="es-MX" dirty="0" err="1" smtClean="0"/>
              <a:t>Woodhouse</a:t>
            </a:r>
            <a:r>
              <a:rPr lang="es-MX" dirty="0" smtClean="0"/>
              <a:t>, 2009)</a:t>
            </a:r>
          </a:p>
          <a:p>
            <a:pPr algn="just"/>
            <a:endParaRPr lang="es-MX" dirty="0" smtClean="0"/>
          </a:p>
          <a:p>
            <a:pPr algn="just"/>
            <a:endParaRPr lang="es-MX" dirty="0" smtClean="0"/>
          </a:p>
        </p:txBody>
      </p:sp>
    </p:spTree>
    <p:extLst>
      <p:ext uri="{BB962C8B-B14F-4D97-AF65-F5344CB8AC3E}">
        <p14:creationId xmlns:p14="http://schemas.microsoft.com/office/powerpoint/2010/main" val="152354478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r>
              <a:rPr lang="es-MX" sz="3200" dirty="0" smtClean="0"/>
              <a:t>Acreditación e internacionalización</a:t>
            </a:r>
            <a:endParaRPr lang="es-MX" sz="3200" dirty="0"/>
          </a:p>
        </p:txBody>
      </p:sp>
      <p:graphicFrame>
        <p:nvGraphicFramePr>
          <p:cNvPr id="5" name="4 Marcador de contenido"/>
          <p:cNvGraphicFramePr>
            <a:graphicFrameLocks noGrp="1"/>
          </p:cNvGraphicFramePr>
          <p:nvPr>
            <p:ph idx="1"/>
            <p:extLst>
              <p:ext uri="{D42A27DB-BD31-4B8C-83A1-F6EECF244321}">
                <p14:modId xmlns:p14="http://schemas.microsoft.com/office/powerpoint/2010/main" val="3269993128"/>
              </p:ext>
            </p:extLst>
          </p:nvPr>
        </p:nvGraphicFramePr>
        <p:xfrm>
          <a:off x="457200" y="1978025"/>
          <a:ext cx="8229600" cy="41989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9054895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27797" y="1284658"/>
            <a:ext cx="8229600" cy="473810"/>
          </a:xfrm>
        </p:spPr>
        <p:txBody>
          <a:bodyPr>
            <a:normAutofit fontScale="90000"/>
          </a:bodyPr>
          <a:lstStyle/>
          <a:p>
            <a:r>
              <a:rPr lang="es-CO" dirty="0" smtClean="0"/>
              <a:t>¿Por que evaluar la calidad internacionalización?</a:t>
            </a:r>
            <a:endParaRPr lang="es-CO" dirty="0"/>
          </a:p>
        </p:txBody>
      </p:sp>
      <p:sp>
        <p:nvSpPr>
          <p:cNvPr id="3" name="2 Marcador de contenido"/>
          <p:cNvSpPr>
            <a:spLocks noGrp="1"/>
          </p:cNvSpPr>
          <p:nvPr>
            <p:ph idx="1"/>
          </p:nvPr>
        </p:nvSpPr>
        <p:spPr/>
        <p:txBody>
          <a:bodyPr>
            <a:normAutofit lnSpcReduction="10000"/>
          </a:bodyPr>
          <a:lstStyle/>
          <a:p>
            <a:pPr algn="just"/>
            <a:r>
              <a:rPr lang="es-ES" altLang="fr-FR" sz="2400" dirty="0" smtClean="0"/>
              <a:t>Aunque la internacionalización no es un fin en sí misma, sino un medio para lograr procesos académicos de calidad, su evaluación </a:t>
            </a:r>
            <a:r>
              <a:rPr lang="es-CO" altLang="fr-FR" sz="2400" dirty="0" smtClean="0"/>
              <a:t>es una </a:t>
            </a:r>
            <a:r>
              <a:rPr lang="es-CO" sz="2400" dirty="0" smtClean="0"/>
              <a:t>herramienta </a:t>
            </a:r>
            <a:r>
              <a:rPr lang="es-CO" sz="2400" dirty="0"/>
              <a:t>para validar en un marco de referencia nacional, las actividades internacionales desarrolladas por el programa o </a:t>
            </a:r>
            <a:r>
              <a:rPr lang="es-CO" sz="2400" dirty="0" smtClean="0"/>
              <a:t>Institución</a:t>
            </a:r>
          </a:p>
          <a:p>
            <a:pPr marL="0" indent="0" algn="just">
              <a:buNone/>
            </a:pPr>
            <a:endParaRPr lang="es-ES" altLang="fr-FR" sz="2400" dirty="0" smtClean="0"/>
          </a:p>
          <a:p>
            <a:pPr algn="just"/>
            <a:r>
              <a:rPr lang="es-CO" sz="2400" dirty="0"/>
              <a:t>La acreditación ha sido una herramienta eficaz para posicionar y fomentar  aspectos clave en la consolidación de procesos académicos de alta </a:t>
            </a:r>
            <a:r>
              <a:rPr lang="es-CO" sz="2400" dirty="0" smtClean="0"/>
              <a:t>calidad: investigación, bienestar, infraestructura… se espera suceda lo mismo con internacionalización.</a:t>
            </a:r>
            <a:endParaRPr lang="es-ES" altLang="fr-FR" sz="2400" dirty="0" smtClean="0"/>
          </a:p>
          <a:p>
            <a:pPr marL="0" indent="0">
              <a:buNone/>
            </a:pPr>
            <a:endParaRPr lang="es-ES" altLang="fr-FR" sz="2400" dirty="0"/>
          </a:p>
          <a:p>
            <a:pPr marL="0" indent="0">
              <a:buNone/>
            </a:pPr>
            <a:endParaRPr lang="es-ES" altLang="fr-FR" sz="2400" dirty="0"/>
          </a:p>
          <a:p>
            <a:endParaRPr lang="es-ES" altLang="fr-FR" sz="2400" dirty="0" smtClean="0"/>
          </a:p>
          <a:p>
            <a:endParaRPr lang="es-CO" dirty="0"/>
          </a:p>
        </p:txBody>
      </p:sp>
    </p:spTree>
    <p:extLst>
      <p:ext uri="{BB962C8B-B14F-4D97-AF65-F5344CB8AC3E}">
        <p14:creationId xmlns:p14="http://schemas.microsoft.com/office/powerpoint/2010/main" val="263934521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23528" y="1196753"/>
            <a:ext cx="8640960" cy="864096"/>
          </a:xfrm>
        </p:spPr>
        <p:txBody>
          <a:bodyPr>
            <a:normAutofit fontScale="90000"/>
          </a:bodyPr>
          <a:lstStyle/>
          <a:p>
            <a:r>
              <a:rPr lang="es-CO" dirty="0" smtClean="0"/>
              <a:t>NUEVO FACTOR: VISIBILIDAD NACIONAL E INTERNACIONAL (CNA)</a:t>
            </a:r>
            <a:br>
              <a:rPr lang="es-CO" dirty="0" smtClean="0"/>
            </a:br>
            <a:endParaRPr lang="es-CO" dirty="0"/>
          </a:p>
        </p:txBody>
      </p:sp>
      <p:sp>
        <p:nvSpPr>
          <p:cNvPr id="5" name="Rectángulo 4"/>
          <p:cNvSpPr/>
          <p:nvPr/>
        </p:nvSpPr>
        <p:spPr>
          <a:xfrm>
            <a:off x="888999" y="2717800"/>
            <a:ext cx="7722737" cy="1569660"/>
          </a:xfrm>
          <a:prstGeom prst="rect">
            <a:avLst/>
          </a:prstGeom>
          <a:ln>
            <a:solidFill>
              <a:srgbClr val="4A659A"/>
            </a:solidFill>
          </a:ln>
          <a:effectLst/>
        </p:spPr>
        <p:txBody>
          <a:bodyPr wrap="square">
            <a:spAutoFit/>
          </a:bodyPr>
          <a:lstStyle/>
          <a:p>
            <a:pPr algn="just"/>
            <a:r>
              <a:rPr lang="es-CO" sz="3200" b="1" dirty="0" smtClean="0"/>
              <a:t>Un programa de alta calidad es reconocido nacional e internacionalmente a través de los resultados de sus procesos misionales</a:t>
            </a:r>
            <a:endParaRPr lang="es-CO" sz="3200" b="1" i="1" dirty="0"/>
          </a:p>
        </p:txBody>
      </p:sp>
    </p:spTree>
    <p:extLst>
      <p:ext uri="{BB962C8B-B14F-4D97-AF65-F5344CB8AC3E}">
        <p14:creationId xmlns:p14="http://schemas.microsoft.com/office/powerpoint/2010/main" val="41072549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23528" y="1196753"/>
            <a:ext cx="8640960" cy="864096"/>
          </a:xfrm>
        </p:spPr>
        <p:txBody>
          <a:bodyPr>
            <a:noAutofit/>
          </a:bodyPr>
          <a:lstStyle/>
          <a:p>
            <a:r>
              <a:rPr lang="es-CO" sz="2000" dirty="0" smtClean="0"/>
              <a:t>CARACTERÍSTICA I:</a:t>
            </a:r>
            <a:br>
              <a:rPr lang="es-CO" sz="2000" dirty="0" smtClean="0"/>
            </a:br>
            <a:r>
              <a:rPr lang="es-CO" sz="2000" dirty="0" smtClean="0">
                <a:effectLst>
                  <a:outerShdw blurRad="38100" dist="38100" dir="2700000" algn="tl">
                    <a:srgbClr val="000000">
                      <a:alpha val="43137"/>
                    </a:srgbClr>
                  </a:outerShdw>
                </a:effectLst>
              </a:rPr>
              <a:t> INSERCIÓN DEL PROGRAMA EN CONTEXTOS ACADÉMICOS NACIONALES E INTERNACIONALES</a:t>
            </a:r>
            <a:endParaRPr lang="es-CO" sz="2000" dirty="0">
              <a:effectLst>
                <a:outerShdw blurRad="38100" dist="38100" dir="2700000" algn="tl">
                  <a:srgbClr val="000000">
                    <a:alpha val="43137"/>
                  </a:srgbClr>
                </a:outerShdw>
              </a:effectLst>
            </a:endParaRPr>
          </a:p>
        </p:txBody>
      </p:sp>
      <p:sp>
        <p:nvSpPr>
          <p:cNvPr id="3" name="Rectángulo 2"/>
          <p:cNvSpPr/>
          <p:nvPr/>
        </p:nvSpPr>
        <p:spPr>
          <a:xfrm>
            <a:off x="495300" y="2442339"/>
            <a:ext cx="8191500" cy="3539431"/>
          </a:xfrm>
          <a:prstGeom prst="rect">
            <a:avLst/>
          </a:prstGeom>
          <a:ln>
            <a:solidFill>
              <a:srgbClr val="4A659A"/>
            </a:solidFill>
          </a:ln>
          <a:effectLst/>
        </p:spPr>
        <p:txBody>
          <a:bodyPr wrap="square">
            <a:spAutoFit/>
          </a:bodyPr>
          <a:lstStyle/>
          <a:p>
            <a:pPr algn="just"/>
            <a:r>
              <a:rPr lang="es-CO" sz="2800" dirty="0"/>
              <a:t>Para la organización y actualización de su plan de estudios, el programa toma como referencia las tendencias, el estado del arte de la disciplina o profesión y los indicadores de calidad reconocidos por la comunidad académica </a:t>
            </a:r>
            <a:r>
              <a:rPr lang="es-CO" sz="2800" dirty="0" smtClean="0"/>
              <a:t>nacional e internacional; </a:t>
            </a:r>
            <a:r>
              <a:rPr lang="es-CO" sz="2800" dirty="0"/>
              <a:t>estimula el contacto con miembros distinguidos de esas comunidades y promueve la  cooperación con instituciones y programas en el país y en el exterior.</a:t>
            </a:r>
            <a:endParaRPr lang="es-CO" sz="2800" i="1" dirty="0"/>
          </a:p>
        </p:txBody>
      </p:sp>
    </p:spTree>
    <p:extLst>
      <p:ext uri="{BB962C8B-B14F-4D97-AF65-F5344CB8AC3E}">
        <p14:creationId xmlns:p14="http://schemas.microsoft.com/office/powerpoint/2010/main" val="10746188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algn="ctr"/>
            <a:r>
              <a:rPr lang="es-ES" sz="2800" dirty="0" smtClean="0"/>
              <a:t>INTERNACIONALIZACIÓN DE LA EDUCACIÓN SUPERIOR</a:t>
            </a:r>
            <a:endParaRPr lang="es-ES" sz="2800" dirty="0"/>
          </a:p>
        </p:txBody>
      </p:sp>
    </p:spTree>
    <p:extLst>
      <p:ext uri="{BB962C8B-B14F-4D97-AF65-F5344CB8AC3E}">
        <p14:creationId xmlns:p14="http://schemas.microsoft.com/office/powerpoint/2010/main" val="45058719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23528" y="1196752"/>
            <a:ext cx="8640960" cy="1149161"/>
          </a:xfrm>
        </p:spPr>
        <p:txBody>
          <a:bodyPr>
            <a:noAutofit/>
          </a:bodyPr>
          <a:lstStyle/>
          <a:p>
            <a:r>
              <a:rPr lang="es-CO" sz="2000" dirty="0" smtClean="0"/>
              <a:t/>
            </a:r>
            <a:br>
              <a:rPr lang="es-CO" sz="2000" dirty="0" smtClean="0"/>
            </a:br>
            <a:r>
              <a:rPr lang="es-CO" sz="2000" dirty="0" smtClean="0"/>
              <a:t>CARACTERÍSTICAI (cont.):</a:t>
            </a:r>
            <a:br>
              <a:rPr lang="es-CO" sz="2000" dirty="0" smtClean="0"/>
            </a:br>
            <a:r>
              <a:rPr lang="es-CO" sz="2000" dirty="0" smtClean="0"/>
              <a:t> </a:t>
            </a:r>
            <a:r>
              <a:rPr lang="es-CO" sz="2000" dirty="0" smtClean="0">
                <a:effectLst>
                  <a:outerShdw blurRad="38100" dist="38100" dir="2700000" algn="tl">
                    <a:srgbClr val="000000">
                      <a:alpha val="43137"/>
                    </a:srgbClr>
                  </a:outerShdw>
                </a:effectLst>
              </a:rPr>
              <a:t>INSERCIÓN DEL PROGRAMA EN CONTEXTOS ACADÉMICOS NACIONALES E INTERNACIONALES</a:t>
            </a:r>
            <a:endParaRPr lang="es-CO" sz="2000" dirty="0">
              <a:effectLst>
                <a:outerShdw blurRad="38100" dist="38100" dir="2700000" algn="tl">
                  <a:srgbClr val="000000">
                    <a:alpha val="43137"/>
                  </a:srgbClr>
                </a:outerShdw>
              </a:effectLst>
            </a:endParaRPr>
          </a:p>
        </p:txBody>
      </p:sp>
      <p:sp>
        <p:nvSpPr>
          <p:cNvPr id="5" name="Marcador de contenido 4"/>
          <p:cNvSpPr>
            <a:spLocks noGrp="1"/>
          </p:cNvSpPr>
          <p:nvPr>
            <p:ph idx="1"/>
          </p:nvPr>
        </p:nvSpPr>
        <p:spPr>
          <a:xfrm>
            <a:off x="152400" y="2582581"/>
            <a:ext cx="8812088" cy="3547039"/>
          </a:xfrm>
        </p:spPr>
        <p:txBody>
          <a:bodyPr numCol="2" spcCol="360000">
            <a:noAutofit/>
          </a:bodyPr>
          <a:lstStyle/>
          <a:p>
            <a:pPr algn="just">
              <a:buFont typeface="+mj-lt"/>
              <a:buAutoNum type="alphaLcPeriod"/>
            </a:pPr>
            <a:r>
              <a:rPr lang="es-ES" sz="1500" dirty="0" err="1"/>
              <a:t>P</a:t>
            </a:r>
            <a:r>
              <a:rPr lang="es-ES" sz="1500" u="sng" dirty="0" err="1"/>
              <a:t>olíticas</a:t>
            </a:r>
            <a:r>
              <a:rPr lang="es-ES" sz="1500" dirty="0"/>
              <a:t> en materia de </a:t>
            </a:r>
            <a:r>
              <a:rPr lang="es-ES" sz="1500" u="sng" dirty="0"/>
              <a:t>referentes</a:t>
            </a:r>
            <a:r>
              <a:rPr lang="es-ES" sz="1500" dirty="0" smtClean="0"/>
              <a:t> </a:t>
            </a:r>
            <a:r>
              <a:rPr lang="es-ES" sz="1500" dirty="0" err="1" smtClean="0"/>
              <a:t>acad</a:t>
            </a:r>
            <a:r>
              <a:rPr lang="es-ES" sz="1500" dirty="0" smtClean="0"/>
              <a:t>. N e I, </a:t>
            </a:r>
            <a:r>
              <a:rPr lang="es-ES" sz="1500" dirty="0"/>
              <a:t>de acuerdo a su naturaleza. </a:t>
            </a:r>
          </a:p>
          <a:p>
            <a:pPr algn="just">
              <a:buFont typeface="+mj-lt"/>
              <a:buAutoNum type="alphaLcPeriod"/>
            </a:pPr>
            <a:r>
              <a:rPr lang="es-ES" sz="1500" dirty="0" err="1"/>
              <a:t>P</a:t>
            </a:r>
            <a:r>
              <a:rPr lang="es-ES" sz="1500" u="sng" dirty="0" err="1"/>
              <a:t>olíticas</a:t>
            </a:r>
            <a:r>
              <a:rPr lang="es-ES" sz="1500" dirty="0"/>
              <a:t> en materia de </a:t>
            </a:r>
            <a:r>
              <a:rPr lang="es-ES" sz="1500" u="sng" dirty="0"/>
              <a:t>referentes </a:t>
            </a:r>
            <a:r>
              <a:rPr lang="es-ES" sz="1500" u="sng" dirty="0" err="1"/>
              <a:t>acad</a:t>
            </a:r>
            <a:r>
              <a:rPr lang="es-ES" sz="1500" u="sng" dirty="0"/>
              <a:t>. </a:t>
            </a:r>
            <a:r>
              <a:rPr lang="es-ES" sz="1500" dirty="0"/>
              <a:t>externos  N e I para </a:t>
            </a:r>
            <a:r>
              <a:rPr lang="es-ES" sz="1500" dirty="0" err="1"/>
              <a:t>revisión</a:t>
            </a:r>
            <a:r>
              <a:rPr lang="es-ES" sz="1500" dirty="0"/>
              <a:t> y </a:t>
            </a:r>
            <a:r>
              <a:rPr lang="es-ES" sz="1500" dirty="0" err="1"/>
              <a:t>actualización</a:t>
            </a:r>
            <a:r>
              <a:rPr lang="es-ES" sz="1500" dirty="0"/>
              <a:t> del plan de estudio. </a:t>
            </a:r>
          </a:p>
          <a:p>
            <a:pPr algn="just">
              <a:buFont typeface="+mj-lt"/>
              <a:buAutoNum type="alphaLcPeriod"/>
            </a:pPr>
            <a:r>
              <a:rPr lang="es-ES" sz="1500" dirty="0" err="1"/>
              <a:t>Análisis</a:t>
            </a:r>
            <a:r>
              <a:rPr lang="es-ES" sz="1500" dirty="0"/>
              <a:t> </a:t>
            </a:r>
            <a:r>
              <a:rPr lang="es-ES" sz="1500" dirty="0" err="1"/>
              <a:t>sistemático</a:t>
            </a:r>
            <a:r>
              <a:rPr lang="es-ES" sz="1500" dirty="0"/>
              <a:t> de </a:t>
            </a:r>
            <a:r>
              <a:rPr lang="es-ES" sz="1500" u="sng" dirty="0"/>
              <a:t>comparabilidad</a:t>
            </a:r>
            <a:r>
              <a:rPr lang="es-ES" sz="1500" dirty="0"/>
              <a:t> con otros programas N e I de la misma naturaleza. </a:t>
            </a:r>
          </a:p>
          <a:p>
            <a:pPr algn="just">
              <a:buFont typeface="+mj-lt"/>
              <a:buAutoNum type="alphaLcPeriod"/>
            </a:pPr>
            <a:r>
              <a:rPr lang="es-ES" sz="1500" u="sng" dirty="0"/>
              <a:t>Convenios</a:t>
            </a:r>
            <a:r>
              <a:rPr lang="es-ES" sz="1500" dirty="0"/>
              <a:t> activos y actividades </a:t>
            </a:r>
            <a:r>
              <a:rPr lang="es-ES" sz="1500" u="sng" dirty="0"/>
              <a:t>de </a:t>
            </a:r>
            <a:r>
              <a:rPr lang="es-ES" sz="1500" u="sng" dirty="0" err="1"/>
              <a:t>cooperación</a:t>
            </a:r>
            <a:r>
              <a:rPr lang="es-ES" sz="1500" u="sng" dirty="0"/>
              <a:t> </a:t>
            </a:r>
            <a:r>
              <a:rPr lang="es-ES" sz="1500" u="sng" dirty="0" err="1"/>
              <a:t>acad</a:t>
            </a:r>
            <a:r>
              <a:rPr lang="es-ES" sz="1500" u="sng" dirty="0"/>
              <a:t>. </a:t>
            </a:r>
            <a:r>
              <a:rPr lang="es-ES" sz="1500" dirty="0"/>
              <a:t>con instituciones y programas de alta calidad y reconocimiento N e I. </a:t>
            </a:r>
          </a:p>
          <a:p>
            <a:pPr algn="just">
              <a:buFont typeface="+mj-lt"/>
              <a:buAutoNum type="alphaLcPeriod"/>
            </a:pPr>
            <a:r>
              <a:rPr lang="es-ES" sz="1500" dirty="0"/>
              <a:t>Proyectos </a:t>
            </a:r>
            <a:r>
              <a:rPr lang="es-ES" sz="1500" u="sng" dirty="0"/>
              <a:t>de inv., </a:t>
            </a:r>
            <a:r>
              <a:rPr lang="es-ES" sz="1500" u="sng" dirty="0" err="1"/>
              <a:t>innovación</a:t>
            </a:r>
            <a:r>
              <a:rPr lang="es-ES" sz="1500" u="sng" dirty="0"/>
              <a:t>, </a:t>
            </a:r>
            <a:r>
              <a:rPr lang="es-ES" sz="1500" u="sng" dirty="0" err="1"/>
              <a:t>creación</a:t>
            </a:r>
            <a:r>
              <a:rPr lang="es-ES" sz="1500" u="sng" dirty="0"/>
              <a:t> </a:t>
            </a:r>
            <a:r>
              <a:rPr lang="es-ES" sz="1500" u="sng" dirty="0" err="1"/>
              <a:t>artística</a:t>
            </a:r>
            <a:r>
              <a:rPr lang="es-ES" sz="1500" u="sng" dirty="0"/>
              <a:t> y cultural y/o </a:t>
            </a:r>
            <a:r>
              <a:rPr lang="es-ES" sz="1500" u="sng" dirty="0" err="1"/>
              <a:t>proyección</a:t>
            </a:r>
            <a:r>
              <a:rPr lang="es-ES" sz="1500" u="sng" dirty="0"/>
              <a:t> </a:t>
            </a:r>
            <a:r>
              <a:rPr lang="es-ES" sz="1500" dirty="0"/>
              <a:t>como producto de la </a:t>
            </a:r>
            <a:r>
              <a:rPr lang="es-ES" sz="1500" dirty="0" err="1"/>
              <a:t>cooperación</a:t>
            </a:r>
            <a:r>
              <a:rPr lang="es-ES" sz="1500" dirty="0"/>
              <a:t> </a:t>
            </a:r>
            <a:r>
              <a:rPr lang="es-ES" sz="1500" dirty="0" err="1"/>
              <a:t>acad</a:t>
            </a:r>
            <a:r>
              <a:rPr lang="es-ES" sz="1500" dirty="0"/>
              <a:t>. y profesional, de directivos, profesores y estudiantes, con miembros de comunidades N e I de reconocido liderazgo en el </a:t>
            </a:r>
            <a:r>
              <a:rPr lang="es-ES" sz="1500" dirty="0" err="1"/>
              <a:t>área</a:t>
            </a:r>
            <a:r>
              <a:rPr lang="es-ES" sz="1500" dirty="0"/>
              <a:t> del programa. </a:t>
            </a:r>
          </a:p>
          <a:p>
            <a:pPr algn="just">
              <a:buFont typeface="+mj-lt"/>
              <a:buAutoNum type="alphaLcPeriod"/>
            </a:pPr>
            <a:r>
              <a:rPr lang="es-ES" sz="1500" dirty="0"/>
              <a:t>Profesores, estudiantes y directivos con </a:t>
            </a:r>
            <a:r>
              <a:rPr lang="es-ES" sz="1500" dirty="0" err="1"/>
              <a:t>participación</a:t>
            </a:r>
            <a:r>
              <a:rPr lang="es-ES" sz="1500" dirty="0"/>
              <a:t> activa </a:t>
            </a:r>
            <a:r>
              <a:rPr lang="es-ES" sz="1500" u="sng" dirty="0"/>
              <a:t>en redes u organismos </a:t>
            </a:r>
            <a:r>
              <a:rPr lang="es-ES" sz="1500" dirty="0"/>
              <a:t>N e I de la que se hayan derivado productos: publicaciones en </a:t>
            </a:r>
            <a:r>
              <a:rPr lang="es-ES" sz="1500" dirty="0" err="1"/>
              <a:t>coautoría</a:t>
            </a:r>
            <a:r>
              <a:rPr lang="es-ES" sz="1500" dirty="0"/>
              <a:t>, </a:t>
            </a:r>
            <a:r>
              <a:rPr lang="es-ES" sz="1500" dirty="0" err="1"/>
              <a:t>cofinanciación</a:t>
            </a:r>
            <a:r>
              <a:rPr lang="es-ES" sz="1500" dirty="0"/>
              <a:t> de proyectos, registros y patentes. </a:t>
            </a:r>
          </a:p>
          <a:p>
            <a:pPr algn="just">
              <a:buFont typeface="+mj-lt"/>
              <a:buAutoNum type="alphaLcPeriod"/>
            </a:pPr>
            <a:r>
              <a:rPr lang="es-ES" sz="1500" u="sng" dirty="0" err="1"/>
              <a:t>Inversión</a:t>
            </a:r>
            <a:r>
              <a:rPr lang="es-ES" sz="1500" dirty="0"/>
              <a:t> efectivamente realizada para los fines de </a:t>
            </a:r>
            <a:r>
              <a:rPr lang="es-ES" sz="1500" dirty="0" err="1"/>
              <a:t>internacionalización</a:t>
            </a:r>
            <a:r>
              <a:rPr lang="es-ES" sz="1500" dirty="0"/>
              <a:t>. </a:t>
            </a:r>
          </a:p>
          <a:p>
            <a:pPr algn="just">
              <a:buFont typeface="+mj-lt"/>
              <a:buAutoNum type="alphaLcPeriod"/>
            </a:pPr>
            <a:r>
              <a:rPr lang="es-ES" sz="1500" dirty="0"/>
              <a:t>Iniciativas de </a:t>
            </a:r>
            <a:r>
              <a:rPr lang="es-ES" sz="1500" u="sng" dirty="0"/>
              <a:t>doble </a:t>
            </a:r>
            <a:r>
              <a:rPr lang="es-ES" sz="1500" u="sng" dirty="0" err="1"/>
              <a:t>titulación</a:t>
            </a:r>
            <a:r>
              <a:rPr lang="es-ES" sz="1500" u="sng" dirty="0"/>
              <a:t>.</a:t>
            </a:r>
          </a:p>
          <a:p>
            <a:pPr algn="just">
              <a:buFont typeface="+mj-lt"/>
              <a:buAutoNum type="alphaLcPeriod"/>
            </a:pPr>
            <a:r>
              <a:rPr lang="es-ES" sz="1500" u="sng" dirty="0"/>
              <a:t>Incidencia en la calidad </a:t>
            </a:r>
            <a:r>
              <a:rPr lang="es-ES" sz="1500" dirty="0"/>
              <a:t>del programa de </a:t>
            </a:r>
            <a:r>
              <a:rPr lang="es-ES" sz="1500" dirty="0" err="1"/>
              <a:t>interacción</a:t>
            </a:r>
            <a:r>
              <a:rPr lang="es-ES" sz="1500" dirty="0"/>
              <a:t> con comunidades </a:t>
            </a:r>
            <a:r>
              <a:rPr lang="es-ES" sz="1500" dirty="0" err="1"/>
              <a:t>acad</a:t>
            </a:r>
            <a:r>
              <a:rPr lang="es-ES" sz="1500" dirty="0"/>
              <a:t>. N e I. </a:t>
            </a:r>
          </a:p>
          <a:p>
            <a:pPr algn="just">
              <a:buFont typeface="+mj-lt"/>
              <a:buAutoNum type="alphaLcPeriod"/>
            </a:pPr>
            <a:r>
              <a:rPr lang="es-ES" sz="1500" u="sng" dirty="0"/>
              <a:t>Impacto social </a:t>
            </a:r>
            <a:r>
              <a:rPr lang="es-ES" sz="1500" dirty="0"/>
              <a:t>de la inserción del programa en los contextos </a:t>
            </a:r>
            <a:endParaRPr lang="es-ES" sz="1500" dirty="0" smtClean="0"/>
          </a:p>
          <a:p>
            <a:pPr marL="0" indent="0" algn="r">
              <a:buNone/>
            </a:pPr>
            <a:r>
              <a:rPr lang="es-ES" sz="1500" dirty="0" smtClean="0"/>
              <a:t>10A</a:t>
            </a:r>
            <a:endParaRPr lang="es-ES" sz="1500" dirty="0"/>
          </a:p>
        </p:txBody>
      </p:sp>
      <p:sp>
        <p:nvSpPr>
          <p:cNvPr id="6" name="CuadroTexto 5"/>
          <p:cNvSpPr txBox="1"/>
          <p:nvPr/>
        </p:nvSpPr>
        <p:spPr>
          <a:xfrm>
            <a:off x="3365500" y="2022749"/>
            <a:ext cx="2287229" cy="646331"/>
          </a:xfrm>
          <a:prstGeom prst="rect">
            <a:avLst/>
          </a:prstGeom>
          <a:noFill/>
        </p:spPr>
        <p:txBody>
          <a:bodyPr wrap="none" rtlCol="0">
            <a:spAutoFit/>
          </a:bodyPr>
          <a:lstStyle/>
          <a:p>
            <a:endParaRPr lang="es-ES" dirty="0" smtClean="0"/>
          </a:p>
          <a:p>
            <a:r>
              <a:rPr lang="es-ES" b="1" dirty="0" smtClean="0"/>
              <a:t>ASPECTOS A EVALUAR</a:t>
            </a:r>
            <a:endParaRPr lang="es-ES" b="1" dirty="0"/>
          </a:p>
        </p:txBody>
      </p:sp>
      <p:sp>
        <p:nvSpPr>
          <p:cNvPr id="4" name="CuadroTexto 3"/>
          <p:cNvSpPr txBox="1"/>
          <p:nvPr/>
        </p:nvSpPr>
        <p:spPr>
          <a:xfrm>
            <a:off x="152400" y="6343134"/>
            <a:ext cx="2659702" cy="338554"/>
          </a:xfrm>
          <a:prstGeom prst="rect">
            <a:avLst/>
          </a:prstGeom>
          <a:noFill/>
          <a:ln>
            <a:solidFill>
              <a:schemeClr val="accent2">
                <a:lumMod val="75000"/>
              </a:schemeClr>
            </a:solidFill>
          </a:ln>
        </p:spPr>
        <p:txBody>
          <a:bodyPr wrap="none" rtlCol="0">
            <a:spAutoFit/>
          </a:bodyPr>
          <a:lstStyle/>
          <a:p>
            <a:r>
              <a:rPr lang="es-ES" sz="1600" dirty="0" smtClean="0"/>
              <a:t>N e I: nacional e internacional</a:t>
            </a:r>
            <a:endParaRPr lang="es-ES" sz="1600" dirty="0"/>
          </a:p>
        </p:txBody>
      </p:sp>
    </p:spTree>
    <p:extLst>
      <p:ext uri="{BB962C8B-B14F-4D97-AF65-F5344CB8AC3E}">
        <p14:creationId xmlns:p14="http://schemas.microsoft.com/office/powerpoint/2010/main" val="20037507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endParaRPr lang="es-ES"/>
          </a:p>
        </p:txBody>
      </p:sp>
      <p:graphicFrame>
        <p:nvGraphicFramePr>
          <p:cNvPr id="4" name="Diagrama 3"/>
          <p:cNvGraphicFramePr/>
          <p:nvPr>
            <p:extLst>
              <p:ext uri="{D42A27DB-BD31-4B8C-83A1-F6EECF244321}">
                <p14:modId xmlns:p14="http://schemas.microsoft.com/office/powerpoint/2010/main" val="1294768744"/>
              </p:ext>
            </p:extLst>
          </p:nvPr>
        </p:nvGraphicFramePr>
        <p:xfrm>
          <a:off x="342900" y="1676400"/>
          <a:ext cx="8432800" cy="4699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6432649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4161" y="1313722"/>
            <a:ext cx="9017000" cy="473810"/>
          </a:xfrm>
        </p:spPr>
        <p:txBody>
          <a:bodyPr>
            <a:noAutofit/>
          </a:bodyPr>
          <a:lstStyle/>
          <a:p>
            <a:r>
              <a:rPr lang="es-ES" sz="2400" dirty="0" smtClean="0"/>
              <a:t>INTERNACIONALIZACIÓN DEL CURRÍCULO</a:t>
            </a:r>
            <a:endParaRPr lang="es-ES" sz="2400" dirty="0"/>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3023393906"/>
              </p:ext>
            </p:extLst>
          </p:nvPr>
        </p:nvGraphicFramePr>
        <p:xfrm>
          <a:off x="84161" y="1787532"/>
          <a:ext cx="8782524" cy="48452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5588231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64202" y="1196753"/>
            <a:ext cx="8640960" cy="1027832"/>
          </a:xfrm>
        </p:spPr>
        <p:txBody>
          <a:bodyPr vert="horz" lIns="91440" tIns="45720" rIns="91440" bIns="45720" rtlCol="0" anchor="ctr">
            <a:noAutofit/>
          </a:bodyPr>
          <a:lstStyle/>
          <a:p>
            <a:r>
              <a:rPr lang="es-CO" sz="2000" dirty="0"/>
              <a:t>CARACTERÍSTICA II: </a:t>
            </a:r>
            <a:r>
              <a:rPr lang="es-CO" sz="2000" dirty="0" smtClean="0"/>
              <a:t/>
            </a:r>
            <a:br>
              <a:rPr lang="es-CO" sz="2000" dirty="0" smtClean="0"/>
            </a:br>
            <a:r>
              <a:rPr lang="es-CO" sz="2000" dirty="0" smtClean="0">
                <a:effectLst>
                  <a:outerShdw blurRad="38100" dist="38100" dir="2700000" algn="tl">
                    <a:srgbClr val="000000">
                      <a:alpha val="43137"/>
                    </a:srgbClr>
                  </a:outerShdw>
                </a:effectLst>
              </a:rPr>
              <a:t>RELACIONES </a:t>
            </a:r>
            <a:r>
              <a:rPr lang="es-CO" sz="2000" dirty="0">
                <a:effectLst>
                  <a:outerShdw blurRad="38100" dist="38100" dir="2700000" algn="tl">
                    <a:srgbClr val="000000">
                      <a:alpha val="43137"/>
                    </a:srgbClr>
                  </a:outerShdw>
                </a:effectLst>
              </a:rPr>
              <a:t>EXTERNAS DE PROFESORES Y ESTUDIANTES</a:t>
            </a:r>
            <a:r>
              <a:rPr lang="es-CO" sz="2000" dirty="0"/>
              <a:t> </a:t>
            </a:r>
          </a:p>
        </p:txBody>
      </p:sp>
      <p:sp>
        <p:nvSpPr>
          <p:cNvPr id="5" name="Marcador de contenido 4"/>
          <p:cNvSpPr>
            <a:spLocks noGrp="1"/>
          </p:cNvSpPr>
          <p:nvPr>
            <p:ph idx="1"/>
          </p:nvPr>
        </p:nvSpPr>
        <p:spPr>
          <a:xfrm>
            <a:off x="457199" y="2400300"/>
            <a:ext cx="8386549" cy="3399999"/>
          </a:xfrm>
          <a:ln>
            <a:solidFill>
              <a:srgbClr val="4A659A"/>
            </a:solidFill>
          </a:ln>
          <a:effectLst/>
        </p:spPr>
        <p:txBody>
          <a:bodyPr>
            <a:noAutofit/>
          </a:bodyPr>
          <a:lstStyle/>
          <a:p>
            <a:pPr marL="0" indent="0" algn="just">
              <a:buNone/>
            </a:pPr>
            <a:r>
              <a:rPr lang="es-ES" sz="2800" dirty="0"/>
              <a:t>El programa promueve la </a:t>
            </a:r>
            <a:r>
              <a:rPr lang="es-ES" sz="2800" dirty="0" smtClean="0"/>
              <a:t>interacción </a:t>
            </a:r>
            <a:r>
              <a:rPr lang="es-ES" sz="2800" dirty="0"/>
              <a:t>con otros programas </a:t>
            </a:r>
            <a:r>
              <a:rPr lang="es-ES" sz="2800" dirty="0" smtClean="0"/>
              <a:t>académicos </a:t>
            </a:r>
            <a:r>
              <a:rPr lang="es-ES" sz="2800" dirty="0"/>
              <a:t>del nivel nacional e internacional y coordina la movilidad de profesores adscritos al programa y estudiantes, entendida </a:t>
            </a:r>
            <a:r>
              <a:rPr lang="es-ES" sz="2800" dirty="0" smtClean="0"/>
              <a:t>está </a:t>
            </a:r>
            <a:r>
              <a:rPr lang="es-ES" sz="2800" dirty="0"/>
              <a:t>como el desplazamiento temporal</a:t>
            </a:r>
            <a:r>
              <a:rPr lang="es-ES" sz="2800" dirty="0" smtClean="0"/>
              <a:t>, en </a:t>
            </a:r>
            <a:r>
              <a:rPr lang="es-ES" sz="2800" dirty="0"/>
              <a:t>doble </a:t>
            </a:r>
            <a:r>
              <a:rPr lang="es-ES" sz="2800" dirty="0" smtClean="0"/>
              <a:t>vía </a:t>
            </a:r>
            <a:r>
              <a:rPr lang="es-ES" sz="2800" dirty="0"/>
              <a:t>con </a:t>
            </a:r>
            <a:r>
              <a:rPr lang="es-ES" sz="2800" dirty="0" smtClean="0"/>
              <a:t>propósitos académicos. </a:t>
            </a:r>
            <a:r>
              <a:rPr lang="es-ES" sz="2800" dirty="0"/>
              <a:t>Estas interacciones son coherentes con los objetivos y las necesidades del programa. </a:t>
            </a:r>
          </a:p>
        </p:txBody>
      </p:sp>
    </p:spTree>
    <p:extLst>
      <p:ext uri="{BB962C8B-B14F-4D97-AF65-F5344CB8AC3E}">
        <p14:creationId xmlns:p14="http://schemas.microsoft.com/office/powerpoint/2010/main" val="37537484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23528" y="1196753"/>
            <a:ext cx="8640960" cy="864096"/>
          </a:xfrm>
        </p:spPr>
        <p:txBody>
          <a:bodyPr>
            <a:noAutofit/>
          </a:bodyPr>
          <a:lstStyle/>
          <a:p>
            <a:r>
              <a:rPr lang="es-CO" sz="2000" dirty="0"/>
              <a:t>CARACTERÍSTICA </a:t>
            </a:r>
            <a:r>
              <a:rPr lang="es-CO" sz="2000" dirty="0" smtClean="0"/>
              <a:t>II: </a:t>
            </a:r>
            <a:r>
              <a:rPr lang="es-CO" sz="2000" dirty="0"/>
              <a:t>(cont.)</a:t>
            </a:r>
            <a:br>
              <a:rPr lang="es-CO" sz="2000" dirty="0"/>
            </a:br>
            <a:r>
              <a:rPr lang="es-CO" sz="2000" dirty="0" smtClean="0">
                <a:effectLst>
                  <a:outerShdw blurRad="38100" dist="38100" dir="2700000" algn="tl">
                    <a:srgbClr val="000000">
                      <a:alpha val="43137"/>
                    </a:srgbClr>
                  </a:outerShdw>
                </a:effectLst>
              </a:rPr>
              <a:t>RELACIONES </a:t>
            </a:r>
            <a:r>
              <a:rPr lang="es-CO" sz="2000" dirty="0">
                <a:effectLst>
                  <a:outerShdw blurRad="38100" dist="38100" dir="2700000" algn="tl">
                    <a:srgbClr val="000000">
                      <a:alpha val="43137"/>
                    </a:srgbClr>
                  </a:outerShdw>
                </a:effectLst>
              </a:rPr>
              <a:t>EXTERNAS DE PROFESORES Y ESTUDIANTES </a:t>
            </a:r>
          </a:p>
        </p:txBody>
      </p:sp>
      <p:sp>
        <p:nvSpPr>
          <p:cNvPr id="5" name="Marcador de contenido 4"/>
          <p:cNvSpPr>
            <a:spLocks noGrp="1"/>
          </p:cNvSpPr>
          <p:nvPr>
            <p:ph idx="1"/>
          </p:nvPr>
        </p:nvSpPr>
        <p:spPr>
          <a:xfrm>
            <a:off x="152400" y="2430181"/>
            <a:ext cx="8812088" cy="3818219"/>
          </a:xfrm>
        </p:spPr>
        <p:txBody>
          <a:bodyPr numCol="2" spcCol="360000">
            <a:noAutofit/>
          </a:bodyPr>
          <a:lstStyle/>
          <a:p>
            <a:pPr algn="just">
              <a:buFont typeface="+mj-lt"/>
              <a:buAutoNum type="alphaLcPeriod"/>
            </a:pPr>
            <a:r>
              <a:rPr lang="es-ES" sz="1500" dirty="0" smtClean="0"/>
              <a:t>Co</a:t>
            </a:r>
            <a:r>
              <a:rPr lang="es-ES" sz="1500" u="sng" dirty="0" smtClean="0"/>
              <a:t>nvenios </a:t>
            </a:r>
            <a:r>
              <a:rPr lang="es-ES" sz="1500" u="sng" dirty="0"/>
              <a:t>activos de intercambio </a:t>
            </a:r>
            <a:r>
              <a:rPr lang="es-ES" sz="1500" dirty="0"/>
              <a:t>con universidades nacionales y extranjeras. </a:t>
            </a:r>
          </a:p>
          <a:p>
            <a:pPr algn="just">
              <a:buFont typeface="+mj-lt"/>
              <a:buAutoNum type="alphaLcPeriod"/>
            </a:pPr>
            <a:r>
              <a:rPr lang="es-ES" sz="1500" u="sng" dirty="0"/>
              <a:t>E</a:t>
            </a:r>
            <a:r>
              <a:rPr lang="es-ES" sz="1500" u="sng" dirty="0" smtClean="0"/>
              <a:t>studiantes </a:t>
            </a:r>
            <a:r>
              <a:rPr lang="es-ES" sz="1500" u="sng" dirty="0"/>
              <a:t>extranjeros </a:t>
            </a:r>
            <a:r>
              <a:rPr lang="es-ES" sz="1500" dirty="0"/>
              <a:t>en el programa en los </a:t>
            </a:r>
            <a:r>
              <a:rPr lang="es-ES" sz="1500" dirty="0" err="1"/>
              <a:t>últimos</a:t>
            </a:r>
            <a:r>
              <a:rPr lang="es-ES" sz="1500" dirty="0"/>
              <a:t> 5 </a:t>
            </a:r>
            <a:r>
              <a:rPr lang="es-ES" sz="1500" dirty="0" err="1"/>
              <a:t>años</a:t>
            </a:r>
            <a:r>
              <a:rPr lang="es-ES" sz="1500" dirty="0"/>
              <a:t>. </a:t>
            </a:r>
          </a:p>
          <a:p>
            <a:pPr algn="just">
              <a:buFont typeface="+mj-lt"/>
              <a:buAutoNum type="alphaLcPeriod"/>
            </a:pPr>
            <a:r>
              <a:rPr lang="es-ES" sz="1500" dirty="0" smtClean="0"/>
              <a:t>Experiencias </a:t>
            </a:r>
            <a:r>
              <a:rPr lang="es-ES" sz="1500" dirty="0"/>
              <a:t>de </a:t>
            </a:r>
            <a:r>
              <a:rPr lang="es-ES" sz="1500" u="sng" dirty="0" err="1"/>
              <a:t>homologación</a:t>
            </a:r>
            <a:r>
              <a:rPr lang="es-ES" sz="1500" dirty="0"/>
              <a:t> de cursos realizados en otros programas nacionales o extranjeros. </a:t>
            </a:r>
          </a:p>
          <a:p>
            <a:pPr algn="just">
              <a:buFont typeface="+mj-lt"/>
              <a:buAutoNum type="alphaLcPeriod"/>
            </a:pPr>
            <a:r>
              <a:rPr lang="es-ES" sz="1500" u="sng" dirty="0" smtClean="0"/>
              <a:t>Profesores </a:t>
            </a:r>
            <a:r>
              <a:rPr lang="es-ES" sz="1500" u="sng" dirty="0"/>
              <a:t>o expertos visitantes </a:t>
            </a:r>
            <a:r>
              <a:rPr lang="es-ES" sz="1500" dirty="0"/>
              <a:t>nacionales y extranjeros </a:t>
            </a:r>
            <a:r>
              <a:rPr lang="es-ES" sz="1500" dirty="0" smtClean="0"/>
              <a:t>(</a:t>
            </a:r>
            <a:r>
              <a:rPr lang="es-ES" sz="1500" dirty="0"/>
              <a:t>objetivos, </a:t>
            </a:r>
            <a:r>
              <a:rPr lang="es-ES" sz="1500" dirty="0" err="1"/>
              <a:t>duración</a:t>
            </a:r>
            <a:r>
              <a:rPr lang="es-ES" sz="1500" dirty="0"/>
              <a:t> y </a:t>
            </a:r>
            <a:r>
              <a:rPr lang="es-ES" sz="1500" dirty="0" smtClean="0"/>
              <a:t>resultados)</a:t>
            </a:r>
            <a:r>
              <a:rPr lang="es-ES" sz="1500" dirty="0"/>
              <a:t>. </a:t>
            </a:r>
          </a:p>
          <a:p>
            <a:pPr algn="just">
              <a:buFont typeface="+mj-lt"/>
              <a:buAutoNum type="alphaLcPeriod"/>
            </a:pPr>
            <a:r>
              <a:rPr lang="es-ES" sz="1500" dirty="0" smtClean="0"/>
              <a:t>Profesores </a:t>
            </a:r>
            <a:r>
              <a:rPr lang="es-ES" sz="1500" dirty="0"/>
              <a:t>y estudiantes </a:t>
            </a:r>
            <a:r>
              <a:rPr lang="es-ES" sz="1500" dirty="0" smtClean="0"/>
              <a:t>que han </a:t>
            </a:r>
            <a:r>
              <a:rPr lang="es-ES" sz="1500" dirty="0"/>
              <a:t>participado en </a:t>
            </a:r>
            <a:r>
              <a:rPr lang="es-ES" sz="1500" u="sng" dirty="0"/>
              <a:t>actividades de </a:t>
            </a:r>
            <a:r>
              <a:rPr lang="es-ES" sz="1500" u="sng" dirty="0" err="1"/>
              <a:t>cooperación</a:t>
            </a:r>
            <a:r>
              <a:rPr lang="es-ES" sz="1500" u="sng" dirty="0"/>
              <a:t> </a:t>
            </a:r>
            <a:r>
              <a:rPr lang="es-ES" sz="1500" u="sng" dirty="0" err="1"/>
              <a:t>académica</a:t>
            </a:r>
            <a:r>
              <a:rPr lang="es-ES" sz="1500" u="sng" dirty="0"/>
              <a:t> y profesional </a:t>
            </a:r>
            <a:r>
              <a:rPr lang="es-ES" sz="1500" dirty="0"/>
              <a:t>con programas </a:t>
            </a:r>
            <a:r>
              <a:rPr lang="es-ES" sz="1500" dirty="0" smtClean="0"/>
              <a:t>N e I de </a:t>
            </a:r>
            <a:r>
              <a:rPr lang="es-ES" sz="1500" dirty="0"/>
              <a:t>reconocido liderazgo en el </a:t>
            </a:r>
            <a:r>
              <a:rPr lang="es-ES" sz="1500" dirty="0" err="1"/>
              <a:t>área</a:t>
            </a:r>
            <a:r>
              <a:rPr lang="es-ES" sz="1500" dirty="0"/>
              <a:t> (semestre </a:t>
            </a:r>
            <a:r>
              <a:rPr lang="es-ES" sz="1500" dirty="0" err="1"/>
              <a:t>académico</a:t>
            </a:r>
            <a:r>
              <a:rPr lang="es-ES" sz="1500" dirty="0"/>
              <a:t> de intercambio, </a:t>
            </a:r>
            <a:r>
              <a:rPr lang="es-ES" sz="1500" dirty="0" err="1"/>
              <a:t>pasantía</a:t>
            </a:r>
            <a:r>
              <a:rPr lang="es-ES" sz="1500" dirty="0"/>
              <a:t> o </a:t>
            </a:r>
            <a:r>
              <a:rPr lang="es-ES" sz="1500" dirty="0" err="1"/>
              <a:t>práctica</a:t>
            </a:r>
            <a:r>
              <a:rPr lang="es-ES" sz="1500" dirty="0"/>
              <a:t>, </a:t>
            </a:r>
            <a:r>
              <a:rPr lang="es-ES" sz="1500" dirty="0" err="1"/>
              <a:t>rotación</a:t>
            </a:r>
            <a:r>
              <a:rPr lang="es-ES" sz="1500" dirty="0"/>
              <a:t> </a:t>
            </a:r>
            <a:r>
              <a:rPr lang="es-ES" sz="1500" dirty="0" err="1"/>
              <a:t>médica</a:t>
            </a:r>
            <a:r>
              <a:rPr lang="es-ES" sz="1500" dirty="0"/>
              <a:t>, curso corto, </a:t>
            </a:r>
            <a:r>
              <a:rPr lang="es-ES" sz="1500" dirty="0" err="1"/>
              <a:t>misión</a:t>
            </a:r>
            <a:r>
              <a:rPr lang="es-ES" sz="1500" dirty="0"/>
              <a:t>, profesor visitante/conferencia, estancia de </a:t>
            </a:r>
            <a:r>
              <a:rPr lang="es-ES" sz="1500" dirty="0" err="1"/>
              <a:t>investigación</a:t>
            </a:r>
            <a:r>
              <a:rPr lang="es-ES" sz="1500" dirty="0"/>
              <a:t>, estudios de postgrado, profesor en </a:t>
            </a:r>
            <a:r>
              <a:rPr lang="es-ES" sz="1500" dirty="0" smtClean="0"/>
              <a:t>pregrado </a:t>
            </a:r>
            <a:r>
              <a:rPr lang="es-ES" sz="1500" dirty="0"/>
              <a:t>y/o postgrado, congresos, foros, seminarios, simposios, </a:t>
            </a:r>
            <a:r>
              <a:rPr lang="es-ES" sz="1500" dirty="0" err="1"/>
              <a:t>educación</a:t>
            </a:r>
            <a:r>
              <a:rPr lang="es-ES" sz="1500" dirty="0"/>
              <a:t> continuada, par </a:t>
            </a:r>
            <a:r>
              <a:rPr lang="es-ES" sz="1500" dirty="0" err="1"/>
              <a:t>académico</a:t>
            </a:r>
            <a:r>
              <a:rPr lang="es-ES" sz="1500" dirty="0"/>
              <a:t>, parques </a:t>
            </a:r>
            <a:r>
              <a:rPr lang="es-ES" sz="1500" dirty="0" err="1"/>
              <a:t>tecnológicos</a:t>
            </a:r>
            <a:r>
              <a:rPr lang="es-ES" sz="1500" dirty="0"/>
              <a:t>, incubadoras de empresas, mesas y ruedas de </a:t>
            </a:r>
            <a:r>
              <a:rPr lang="es-ES" sz="1500" dirty="0" err="1"/>
              <a:t>negociación</a:t>
            </a:r>
            <a:r>
              <a:rPr lang="es-ES" sz="1500" dirty="0"/>
              <a:t> </a:t>
            </a:r>
            <a:r>
              <a:rPr lang="es-ES" sz="1500" dirty="0" err="1"/>
              <a:t>económica</a:t>
            </a:r>
            <a:r>
              <a:rPr lang="es-ES" sz="1500" dirty="0"/>
              <a:t> y </a:t>
            </a:r>
            <a:r>
              <a:rPr lang="es-ES" sz="1500" dirty="0" err="1"/>
              <a:t>tecnológica</a:t>
            </a:r>
            <a:r>
              <a:rPr lang="es-ES" sz="1500" dirty="0"/>
              <a:t>, entre otros). </a:t>
            </a:r>
          </a:p>
          <a:p>
            <a:pPr algn="just">
              <a:buFont typeface="+mj-lt"/>
              <a:buAutoNum type="alphaLcPeriod"/>
            </a:pPr>
            <a:r>
              <a:rPr lang="es-ES" sz="1500" u="sng" dirty="0" smtClean="0"/>
              <a:t>Resultados</a:t>
            </a:r>
            <a:r>
              <a:rPr lang="es-ES" sz="1500" dirty="0" smtClean="0"/>
              <a:t> de </a:t>
            </a:r>
            <a:r>
              <a:rPr lang="es-ES" sz="1500" dirty="0"/>
              <a:t>la </a:t>
            </a:r>
            <a:r>
              <a:rPr lang="es-ES" sz="1500" dirty="0" err="1"/>
              <a:t>participación</a:t>
            </a:r>
            <a:r>
              <a:rPr lang="es-ES" sz="1500" dirty="0"/>
              <a:t> de profesores y estudiantes </a:t>
            </a:r>
            <a:r>
              <a:rPr lang="es-ES" sz="1500" dirty="0" smtClean="0"/>
              <a:t>en </a:t>
            </a:r>
            <a:r>
              <a:rPr lang="es-ES" sz="1500" dirty="0"/>
              <a:t>actividades de </a:t>
            </a:r>
            <a:r>
              <a:rPr lang="es-ES" sz="1500" u="sng" dirty="0" err="1"/>
              <a:t>cooperación</a:t>
            </a:r>
            <a:r>
              <a:rPr lang="es-ES" sz="1500" u="sng" dirty="0"/>
              <a:t> </a:t>
            </a:r>
            <a:r>
              <a:rPr lang="es-ES" sz="1500" u="sng" dirty="0" err="1" smtClean="0"/>
              <a:t>acad</a:t>
            </a:r>
            <a:r>
              <a:rPr lang="es-ES" sz="1500" dirty="0" smtClean="0"/>
              <a:t>. </a:t>
            </a:r>
            <a:endParaRPr lang="es-ES" sz="1500" dirty="0"/>
          </a:p>
          <a:p>
            <a:pPr algn="just">
              <a:buFont typeface="+mj-lt"/>
              <a:buAutoNum type="alphaLcPeriod"/>
            </a:pPr>
            <a:r>
              <a:rPr lang="es-ES" sz="1500" dirty="0" err="1" smtClean="0"/>
              <a:t>Participación</a:t>
            </a:r>
            <a:r>
              <a:rPr lang="es-ES" sz="1500" dirty="0" smtClean="0"/>
              <a:t> </a:t>
            </a:r>
            <a:r>
              <a:rPr lang="es-ES" sz="1500" dirty="0"/>
              <a:t>de profesores </a:t>
            </a:r>
            <a:r>
              <a:rPr lang="es-ES" sz="1500" dirty="0" smtClean="0"/>
              <a:t>en </a:t>
            </a:r>
            <a:r>
              <a:rPr lang="es-ES" sz="1500" dirty="0"/>
              <a:t>redes </a:t>
            </a:r>
            <a:r>
              <a:rPr lang="es-ES" sz="1500" dirty="0" err="1" smtClean="0"/>
              <a:t>acad</a:t>
            </a:r>
            <a:r>
              <a:rPr lang="es-ES" sz="1500" dirty="0" smtClean="0"/>
              <a:t>., </a:t>
            </a:r>
            <a:r>
              <a:rPr lang="es-ES" sz="1500" dirty="0" err="1"/>
              <a:t>científicas</a:t>
            </a:r>
            <a:r>
              <a:rPr lang="es-ES" sz="1500" dirty="0"/>
              <a:t>, </a:t>
            </a:r>
            <a:r>
              <a:rPr lang="es-ES" sz="1500" dirty="0" err="1"/>
              <a:t>técnicas</a:t>
            </a:r>
            <a:r>
              <a:rPr lang="es-ES" sz="1500" dirty="0"/>
              <a:t> y </a:t>
            </a:r>
            <a:r>
              <a:rPr lang="es-ES" sz="1500" dirty="0" err="1"/>
              <a:t>tecnológicas</a:t>
            </a:r>
            <a:r>
              <a:rPr lang="es-ES" sz="1500" dirty="0"/>
              <a:t>, </a:t>
            </a:r>
            <a:r>
              <a:rPr lang="es-ES" sz="1500" dirty="0" err="1"/>
              <a:t>económicas</a:t>
            </a:r>
            <a:r>
              <a:rPr lang="es-ES" sz="1500" dirty="0"/>
              <a:t>, a nivel </a:t>
            </a:r>
            <a:r>
              <a:rPr lang="es-ES" sz="1500" dirty="0" smtClean="0"/>
              <a:t>N e I, </a:t>
            </a:r>
            <a:r>
              <a:rPr lang="es-ES" sz="1500" dirty="0"/>
              <a:t>de acuerdo con el tipo y modalidad del programa. </a:t>
            </a:r>
          </a:p>
          <a:p>
            <a:pPr algn="just">
              <a:buFont typeface="+mj-lt"/>
              <a:buAutoNum type="alphaLcPeriod"/>
            </a:pPr>
            <a:r>
              <a:rPr lang="es-ES" sz="1500" u="sng" dirty="0" err="1" smtClean="0"/>
              <a:t>Inversión</a:t>
            </a:r>
            <a:r>
              <a:rPr lang="es-ES" sz="1500" u="sng" dirty="0" smtClean="0"/>
              <a:t> </a:t>
            </a:r>
            <a:r>
              <a:rPr lang="es-ES" sz="1500" dirty="0" smtClean="0"/>
              <a:t>efectiva </a:t>
            </a:r>
            <a:r>
              <a:rPr lang="es-ES" sz="1500" dirty="0"/>
              <a:t>desarrollada para proyectos de </a:t>
            </a:r>
            <a:r>
              <a:rPr lang="es-ES" sz="1500" u="sng" dirty="0"/>
              <a:t>movilidad</a:t>
            </a:r>
            <a:r>
              <a:rPr lang="es-ES" sz="1500" dirty="0"/>
              <a:t> en doble </a:t>
            </a:r>
            <a:r>
              <a:rPr lang="es-ES" sz="1500" dirty="0" err="1" smtClean="0"/>
              <a:t>vía</a:t>
            </a:r>
            <a:r>
              <a:rPr lang="es-ES" sz="1500" dirty="0" smtClean="0"/>
              <a:t>. </a:t>
            </a:r>
            <a:endParaRPr lang="es-ES" sz="1500" dirty="0"/>
          </a:p>
          <a:p>
            <a:pPr algn="just">
              <a:buFont typeface="+mj-lt"/>
              <a:buAutoNum type="alphaLcPeriod"/>
            </a:pPr>
            <a:endParaRPr lang="es-ES" sz="1500" dirty="0"/>
          </a:p>
        </p:txBody>
      </p:sp>
      <p:sp>
        <p:nvSpPr>
          <p:cNvPr id="6" name="CuadroTexto 5"/>
          <p:cNvSpPr txBox="1"/>
          <p:nvPr/>
        </p:nvSpPr>
        <p:spPr>
          <a:xfrm>
            <a:off x="3365500" y="1971949"/>
            <a:ext cx="2287229" cy="369332"/>
          </a:xfrm>
          <a:prstGeom prst="rect">
            <a:avLst/>
          </a:prstGeom>
          <a:noFill/>
        </p:spPr>
        <p:txBody>
          <a:bodyPr wrap="none" rtlCol="0">
            <a:spAutoFit/>
          </a:bodyPr>
          <a:lstStyle/>
          <a:p>
            <a:r>
              <a:rPr lang="es-ES" b="1" dirty="0" smtClean="0"/>
              <a:t>ASPECTOS A EVALUAR</a:t>
            </a:r>
            <a:endParaRPr lang="es-ES" b="1" dirty="0"/>
          </a:p>
        </p:txBody>
      </p:sp>
      <p:sp>
        <p:nvSpPr>
          <p:cNvPr id="4" name="CuadroTexto 3"/>
          <p:cNvSpPr txBox="1"/>
          <p:nvPr/>
        </p:nvSpPr>
        <p:spPr>
          <a:xfrm>
            <a:off x="152400" y="6343134"/>
            <a:ext cx="2659702" cy="338554"/>
          </a:xfrm>
          <a:prstGeom prst="rect">
            <a:avLst/>
          </a:prstGeom>
          <a:noFill/>
          <a:ln>
            <a:solidFill>
              <a:schemeClr val="accent2">
                <a:lumMod val="75000"/>
              </a:schemeClr>
            </a:solidFill>
          </a:ln>
        </p:spPr>
        <p:txBody>
          <a:bodyPr wrap="none" rtlCol="0">
            <a:spAutoFit/>
          </a:bodyPr>
          <a:lstStyle/>
          <a:p>
            <a:r>
              <a:rPr lang="es-ES" sz="1600" dirty="0" smtClean="0"/>
              <a:t>N e I: nacional e internacional</a:t>
            </a:r>
            <a:endParaRPr lang="es-ES" sz="1600" dirty="0"/>
          </a:p>
        </p:txBody>
      </p:sp>
    </p:spTree>
    <p:extLst>
      <p:ext uri="{BB962C8B-B14F-4D97-AF65-F5344CB8AC3E}">
        <p14:creationId xmlns:p14="http://schemas.microsoft.com/office/powerpoint/2010/main" val="4698800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endParaRPr lang="es-ES"/>
          </a:p>
        </p:txBody>
      </p:sp>
      <p:graphicFrame>
        <p:nvGraphicFramePr>
          <p:cNvPr id="4" name="Diagrama 3"/>
          <p:cNvGraphicFramePr/>
          <p:nvPr>
            <p:extLst>
              <p:ext uri="{D42A27DB-BD31-4B8C-83A1-F6EECF244321}">
                <p14:modId xmlns:p14="http://schemas.microsoft.com/office/powerpoint/2010/main" val="1921203604"/>
              </p:ext>
            </p:extLst>
          </p:nvPr>
        </p:nvGraphicFramePr>
        <p:xfrm>
          <a:off x="342900" y="1676400"/>
          <a:ext cx="8432800" cy="4699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3381836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1124745"/>
            <a:ext cx="8229600" cy="864096"/>
          </a:xfrm>
        </p:spPr>
        <p:txBody>
          <a:bodyPr/>
          <a:lstStyle/>
          <a:p>
            <a:r>
              <a:rPr lang="es-ES" dirty="0" smtClean="0"/>
              <a:t>Algunas casos para reflexionar</a:t>
            </a:r>
            <a:endParaRPr lang="es-CO" dirty="0"/>
          </a:p>
        </p:txBody>
      </p:sp>
      <p:sp>
        <p:nvSpPr>
          <p:cNvPr id="4" name="3 Marcador de número de diapositiva"/>
          <p:cNvSpPr>
            <a:spLocks noGrp="1"/>
          </p:cNvSpPr>
          <p:nvPr>
            <p:ph type="sldNum" sz="quarter" idx="12"/>
          </p:nvPr>
        </p:nvSpPr>
        <p:spPr/>
        <p:txBody>
          <a:bodyPr/>
          <a:lstStyle/>
          <a:p>
            <a:pPr>
              <a:defRPr/>
            </a:pPr>
            <a:fld id="{284BE16C-0ADC-48CE-AC3C-97A9D9B54965}" type="slidenum">
              <a:rPr lang="es-ES" smtClean="0"/>
              <a:pPr>
                <a:defRPr/>
              </a:pPr>
              <a:t>26</a:t>
            </a:fld>
            <a:endParaRPr lang="es-ES" dirty="0"/>
          </a:p>
        </p:txBody>
      </p:sp>
      <p:sp>
        <p:nvSpPr>
          <p:cNvPr id="6" name="5 Marcador de contenido"/>
          <p:cNvSpPr>
            <a:spLocks noGrp="1"/>
          </p:cNvSpPr>
          <p:nvPr>
            <p:ph idx="1"/>
          </p:nvPr>
        </p:nvSpPr>
        <p:spPr>
          <a:xfrm>
            <a:off x="457200" y="1957813"/>
            <a:ext cx="8229600" cy="4320480"/>
          </a:xfrm>
        </p:spPr>
        <p:txBody>
          <a:bodyPr/>
          <a:lstStyle/>
          <a:p>
            <a:pPr algn="just"/>
            <a:r>
              <a:rPr lang="es-CO" dirty="0" smtClean="0"/>
              <a:t>Una IES colombiana privada de región, firmó un convenio en 1999 con una universidad española con buena reputación. Sin embargo, en el marco de este convenio solamente un estudiante ha realizado actividades de movilidad. Usted como responsable de la ORI de la Institución decide:</a:t>
            </a:r>
          </a:p>
          <a:p>
            <a:pPr lvl="1" algn="just"/>
            <a:r>
              <a:rPr lang="es-CO" sz="2000" dirty="0"/>
              <a:t> </a:t>
            </a:r>
            <a:r>
              <a:rPr lang="es-CO" sz="2000" dirty="0" smtClean="0"/>
              <a:t>Solicitar la cancelación del convenio por qué los resultados son incipientes.</a:t>
            </a:r>
          </a:p>
          <a:p>
            <a:pPr lvl="1" algn="just"/>
            <a:r>
              <a:rPr lang="es-CO" dirty="0" smtClean="0"/>
              <a:t>Aprovechar la buena reputación de la otra universidad y mostrar este convenio como resultados de gestión.</a:t>
            </a:r>
          </a:p>
          <a:p>
            <a:pPr lvl="1" algn="just"/>
            <a:r>
              <a:rPr lang="es-CO" sz="2000" dirty="0" smtClean="0"/>
              <a:t>Realizar un análisis del convenio,  para a </a:t>
            </a:r>
            <a:r>
              <a:rPr lang="es-CO" dirty="0" smtClean="0"/>
              <a:t>partir de allí</a:t>
            </a:r>
            <a:r>
              <a:rPr lang="es-CO" sz="2000" dirty="0" smtClean="0"/>
              <a:t> formular acciones que conduzcan a fortalecer las redes de cooperación entre estas dos Instituciones</a:t>
            </a:r>
            <a:endParaRPr lang="es-CO" sz="2000" dirty="0"/>
          </a:p>
        </p:txBody>
      </p:sp>
    </p:spTree>
    <p:extLst>
      <p:ext uri="{BB962C8B-B14F-4D97-AF65-F5344CB8AC3E}">
        <p14:creationId xmlns:p14="http://schemas.microsoft.com/office/powerpoint/2010/main" val="1127936248"/>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1033938"/>
            <a:ext cx="8229600" cy="792162"/>
          </a:xfrm>
        </p:spPr>
        <p:txBody>
          <a:bodyPr/>
          <a:lstStyle/>
          <a:p>
            <a:r>
              <a:rPr lang="es-ES" dirty="0"/>
              <a:t>Algunas casos para reflexionar</a:t>
            </a:r>
            <a:endParaRPr lang="es-CO" dirty="0"/>
          </a:p>
        </p:txBody>
      </p:sp>
      <p:sp>
        <p:nvSpPr>
          <p:cNvPr id="3" name="2 Marcador de contenido"/>
          <p:cNvSpPr>
            <a:spLocks noGrp="1"/>
          </p:cNvSpPr>
          <p:nvPr>
            <p:ph idx="1"/>
          </p:nvPr>
        </p:nvSpPr>
        <p:spPr>
          <a:xfrm>
            <a:off x="457200" y="1826100"/>
            <a:ext cx="8229600" cy="4738474"/>
          </a:xfrm>
        </p:spPr>
        <p:txBody>
          <a:bodyPr/>
          <a:lstStyle/>
          <a:p>
            <a:pPr algn="just"/>
            <a:r>
              <a:rPr lang="es-CO" dirty="0" smtClean="0"/>
              <a:t>El 80% de los estudiantes del programa de Ingeniería mecánica de su institución  tiene dificultades para leer en inglés. Los docentes del programa han manifestado que esta situación impide avanzar de acuerdo a lo establecido en el Currículo, pues se debe emplear más tiempo explicando lo que en teoría debería ser  trabajo individual. Ante esta situación:</a:t>
            </a:r>
            <a:endParaRPr lang="es-CO" dirty="0"/>
          </a:p>
          <a:p>
            <a:pPr lvl="1"/>
            <a:r>
              <a:rPr lang="es-CO" dirty="0" smtClean="0"/>
              <a:t>Habla con las directivas del programa, sugiriéndoles que se analice la estructura curricular, disminuyendo el tiempo de trabajo individual y las lecturas en inglés</a:t>
            </a:r>
          </a:p>
          <a:p>
            <a:pPr lvl="1"/>
            <a:r>
              <a:rPr lang="es-CO" dirty="0" smtClean="0"/>
              <a:t>Se pone en contacto con el centro de idiomas para que presten apoyo especial al programa  traduciendo las lecturas imprescindibles. </a:t>
            </a:r>
          </a:p>
          <a:p>
            <a:pPr lvl="1"/>
            <a:r>
              <a:rPr lang="es-CO" dirty="0" smtClean="0"/>
              <a:t>Diseña un programa especial de aprendizaje de una segunda lengua, con  énfasis en ingeniería . </a:t>
            </a:r>
          </a:p>
        </p:txBody>
      </p:sp>
    </p:spTree>
    <p:extLst>
      <p:ext uri="{BB962C8B-B14F-4D97-AF65-F5344CB8AC3E}">
        <p14:creationId xmlns:p14="http://schemas.microsoft.com/office/powerpoint/2010/main" val="355241579"/>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95536" y="1052736"/>
            <a:ext cx="8229600" cy="792162"/>
          </a:xfrm>
        </p:spPr>
        <p:txBody>
          <a:bodyPr>
            <a:normAutofit fontScale="90000"/>
          </a:bodyPr>
          <a:lstStyle/>
          <a:p>
            <a:r>
              <a:rPr lang="es-CO" dirty="0" smtClean="0"/>
              <a:t>Estrategias para asegurar la calidad de la internacionalización </a:t>
            </a:r>
            <a:endParaRPr lang="es-CO" dirty="0"/>
          </a:p>
        </p:txBody>
      </p:sp>
      <p:sp>
        <p:nvSpPr>
          <p:cNvPr id="3" name="2 Marcador de contenido"/>
          <p:cNvSpPr>
            <a:spLocks noGrp="1"/>
          </p:cNvSpPr>
          <p:nvPr>
            <p:ph idx="1"/>
          </p:nvPr>
        </p:nvSpPr>
        <p:spPr>
          <a:xfrm>
            <a:off x="251520" y="1988840"/>
            <a:ext cx="8640960" cy="4536504"/>
          </a:xfrm>
        </p:spPr>
        <p:txBody>
          <a:bodyPr/>
          <a:lstStyle/>
          <a:p>
            <a:pPr lvl="0" algn="just">
              <a:lnSpc>
                <a:spcPct val="115000"/>
              </a:lnSpc>
              <a:spcAft>
                <a:spcPts val="1000"/>
              </a:spcAft>
              <a:buFont typeface="Wingdings" pitchFamily="2" charset="2"/>
              <a:buChar char="Ø"/>
            </a:pPr>
            <a:r>
              <a:rPr lang="es-MX" sz="2200" dirty="0" smtClean="0">
                <a:ea typeface="Calibri"/>
                <a:cs typeface="Times New Roman"/>
              </a:rPr>
              <a:t>Calidad </a:t>
            </a:r>
            <a:r>
              <a:rPr lang="es-MX" sz="2200" dirty="0">
                <a:ea typeface="Calibri"/>
                <a:cs typeface="Times New Roman"/>
              </a:rPr>
              <a:t>de los procesos y estrategias de </a:t>
            </a:r>
            <a:r>
              <a:rPr lang="es-MX" sz="2200" dirty="0" smtClean="0">
                <a:ea typeface="Calibri"/>
                <a:cs typeface="Times New Roman"/>
              </a:rPr>
              <a:t>internacionalización. </a:t>
            </a:r>
          </a:p>
          <a:p>
            <a:pPr marL="0" lvl="0" indent="0" algn="just">
              <a:lnSpc>
                <a:spcPct val="115000"/>
              </a:lnSpc>
              <a:spcAft>
                <a:spcPts val="1000"/>
              </a:spcAft>
              <a:buNone/>
            </a:pPr>
            <a:r>
              <a:rPr lang="es-CO" sz="1600" dirty="0" smtClean="0">
                <a:ea typeface="Calibri"/>
                <a:cs typeface="Times New Roman"/>
              </a:rPr>
              <a:t>La </a:t>
            </a:r>
            <a:r>
              <a:rPr lang="es-CO" sz="1600" dirty="0">
                <a:ea typeface="Calibri"/>
                <a:cs typeface="Times New Roman"/>
              </a:rPr>
              <a:t>existencia de políticas y programas claros referentes a la internacionalización, garantiza que el proceso de internacionalización no se de manera aislada y desarticulada, generando actividades que dan respuesta a problemas específicos pero que no reflejan coherencia y continuidad asociados a objetivos establecidos por la institución, los cuales </a:t>
            </a:r>
            <a:r>
              <a:rPr lang="es-CO" sz="1600" dirty="0" smtClean="0">
                <a:ea typeface="Calibri"/>
                <a:cs typeface="Times New Roman"/>
              </a:rPr>
              <a:t>pueden </a:t>
            </a:r>
            <a:r>
              <a:rPr lang="es-CO" sz="1600" dirty="0">
                <a:ea typeface="Calibri"/>
                <a:cs typeface="Times New Roman"/>
              </a:rPr>
              <a:t>ser evaluados y monitoreados en el tiempo</a:t>
            </a:r>
            <a:r>
              <a:rPr lang="es-CO" sz="1600" dirty="0" smtClean="0">
                <a:ea typeface="Calibri"/>
                <a:cs typeface="Times New Roman"/>
              </a:rPr>
              <a:t>. (J. </a:t>
            </a:r>
            <a:r>
              <a:rPr lang="es-CO" sz="1600" dirty="0" err="1" smtClean="0">
                <a:ea typeface="Calibri"/>
                <a:cs typeface="Times New Roman"/>
              </a:rPr>
              <a:t>Knigth</a:t>
            </a:r>
            <a:r>
              <a:rPr lang="es-CO" sz="1600" dirty="0" smtClean="0">
                <a:ea typeface="Calibri"/>
                <a:cs typeface="Times New Roman"/>
              </a:rPr>
              <a:t>, 2005) </a:t>
            </a:r>
            <a:endParaRPr lang="es-CO" sz="1600" dirty="0">
              <a:ea typeface="Calibri"/>
              <a:cs typeface="Times New Roman"/>
            </a:endParaRPr>
          </a:p>
          <a:p>
            <a:pPr lvl="0" algn="just">
              <a:lnSpc>
                <a:spcPct val="115000"/>
              </a:lnSpc>
              <a:spcAft>
                <a:spcPts val="0"/>
              </a:spcAft>
              <a:buFont typeface="Wingdings" pitchFamily="2" charset="2"/>
              <a:buChar char="Ø"/>
            </a:pPr>
            <a:r>
              <a:rPr lang="es-MX" sz="2200" dirty="0" smtClean="0">
                <a:ea typeface="Calibri"/>
                <a:cs typeface="Times New Roman"/>
              </a:rPr>
              <a:t>Calidad </a:t>
            </a:r>
            <a:r>
              <a:rPr lang="es-MX" sz="2200" dirty="0">
                <a:ea typeface="Calibri"/>
                <a:cs typeface="Times New Roman"/>
              </a:rPr>
              <a:t>de los resultados(de aprendizaje, financiamiento de proyectos, doble titulaciones, educación transfronteriza)</a:t>
            </a:r>
            <a:endParaRPr lang="es-CO" sz="2200" dirty="0">
              <a:ea typeface="Calibri"/>
              <a:cs typeface="Times New Roman"/>
            </a:endParaRPr>
          </a:p>
          <a:p>
            <a:pPr lvl="0" algn="just">
              <a:lnSpc>
                <a:spcPct val="115000"/>
              </a:lnSpc>
              <a:spcAft>
                <a:spcPts val="0"/>
              </a:spcAft>
              <a:buFont typeface="Wingdings" pitchFamily="2" charset="2"/>
              <a:buChar char="Ø"/>
            </a:pPr>
            <a:r>
              <a:rPr lang="es-MX" sz="2200" dirty="0">
                <a:ea typeface="Calibri"/>
                <a:cs typeface="Times New Roman"/>
              </a:rPr>
              <a:t>El impacto: social, científico, económico, cultural</a:t>
            </a:r>
            <a:endParaRPr lang="es-CO" sz="2200" dirty="0">
              <a:ea typeface="Calibri"/>
              <a:cs typeface="Times New Roman"/>
            </a:endParaRPr>
          </a:p>
          <a:p>
            <a:pPr lvl="0" algn="just">
              <a:lnSpc>
                <a:spcPct val="115000"/>
              </a:lnSpc>
              <a:spcAft>
                <a:spcPts val="0"/>
              </a:spcAft>
              <a:buFont typeface="Wingdings" pitchFamily="2" charset="2"/>
              <a:buChar char="Ø"/>
            </a:pPr>
            <a:r>
              <a:rPr lang="es-MX" sz="2200" dirty="0">
                <a:ea typeface="Calibri"/>
                <a:cs typeface="Times New Roman"/>
              </a:rPr>
              <a:t>La eficiencia ( de los acuerdos de cooperación, las redes que integran)</a:t>
            </a:r>
            <a:endParaRPr lang="es-CO" sz="2200" dirty="0">
              <a:ea typeface="Calibri"/>
              <a:cs typeface="Times New Roman"/>
            </a:endParaRPr>
          </a:p>
          <a:p>
            <a:pPr lvl="0" algn="just">
              <a:lnSpc>
                <a:spcPct val="115000"/>
              </a:lnSpc>
              <a:spcAft>
                <a:spcPts val="1000"/>
              </a:spcAft>
              <a:buFont typeface="Wingdings" pitchFamily="2" charset="2"/>
              <a:buChar char="Ø"/>
            </a:pPr>
            <a:r>
              <a:rPr lang="es-MX" sz="2200" dirty="0">
                <a:ea typeface="Calibri"/>
                <a:cs typeface="Times New Roman"/>
              </a:rPr>
              <a:t>El enriquecimiento </a:t>
            </a:r>
            <a:r>
              <a:rPr lang="es-MX" sz="2200" dirty="0" smtClean="0">
                <a:ea typeface="Calibri"/>
                <a:cs typeface="Times New Roman"/>
              </a:rPr>
              <a:t>institucional, transversalidad de los procesos</a:t>
            </a:r>
            <a:endParaRPr lang="es-CO" sz="2200" dirty="0">
              <a:ea typeface="Calibri"/>
              <a:cs typeface="Times New Roman"/>
            </a:endParaRPr>
          </a:p>
          <a:p>
            <a:pPr algn="just"/>
            <a:endParaRPr lang="es-CO" dirty="0"/>
          </a:p>
        </p:txBody>
      </p:sp>
    </p:spTree>
    <p:extLst>
      <p:ext uri="{BB962C8B-B14F-4D97-AF65-F5344CB8AC3E}">
        <p14:creationId xmlns:p14="http://schemas.microsoft.com/office/powerpoint/2010/main" val="31858606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1284657"/>
            <a:ext cx="8229600" cy="692803"/>
          </a:xfrm>
        </p:spPr>
        <p:txBody>
          <a:bodyPr>
            <a:normAutofit fontScale="90000"/>
          </a:bodyPr>
          <a:lstStyle/>
          <a:p>
            <a:r>
              <a:rPr lang="es-MX" dirty="0" smtClean="0"/>
              <a:t>Elementos para la formulación de una Política o plan de internacionalización </a:t>
            </a:r>
            <a:endParaRPr lang="es-MX" dirty="0"/>
          </a:p>
        </p:txBody>
      </p:sp>
      <p:sp>
        <p:nvSpPr>
          <p:cNvPr id="3" name="2 Marcador de contenido"/>
          <p:cNvSpPr>
            <a:spLocks noGrp="1"/>
          </p:cNvSpPr>
          <p:nvPr>
            <p:ph idx="1"/>
          </p:nvPr>
        </p:nvSpPr>
        <p:spPr/>
        <p:txBody>
          <a:bodyPr>
            <a:normAutofit fontScale="85000" lnSpcReduction="10000"/>
          </a:bodyPr>
          <a:lstStyle/>
          <a:p>
            <a:r>
              <a:rPr lang="es-MX" dirty="0" smtClean="0"/>
              <a:t>Articulación con la misión y visión</a:t>
            </a:r>
          </a:p>
          <a:p>
            <a:r>
              <a:rPr lang="es-MX" dirty="0" smtClean="0"/>
              <a:t>Verdadero sentido de la internacionalización para la IES o el programa(fin o instrumento)</a:t>
            </a:r>
          </a:p>
          <a:p>
            <a:r>
              <a:rPr lang="es-MX" dirty="0" smtClean="0"/>
              <a:t>Alcance real</a:t>
            </a:r>
          </a:p>
          <a:p>
            <a:r>
              <a:rPr lang="es-MX" dirty="0" smtClean="0"/>
              <a:t>Principios orientadores</a:t>
            </a:r>
          </a:p>
          <a:p>
            <a:r>
              <a:rPr lang="es-MX" dirty="0" smtClean="0"/>
              <a:t>Prioridades estratégicas</a:t>
            </a:r>
          </a:p>
          <a:p>
            <a:r>
              <a:rPr lang="es-MX" dirty="0" smtClean="0"/>
              <a:t>Niveles de responsabilidad</a:t>
            </a:r>
          </a:p>
          <a:p>
            <a:r>
              <a:rPr lang="es-MX" dirty="0" smtClean="0"/>
              <a:t>Recursos</a:t>
            </a:r>
          </a:p>
          <a:p>
            <a:r>
              <a:rPr lang="es-MX" dirty="0" smtClean="0"/>
              <a:t>Mecanismos de seguimiento y evaluación(indicadores)</a:t>
            </a:r>
            <a:endParaRPr lang="es-MX" dirty="0"/>
          </a:p>
        </p:txBody>
      </p:sp>
    </p:spTree>
    <p:extLst>
      <p:ext uri="{BB962C8B-B14F-4D97-AF65-F5344CB8AC3E}">
        <p14:creationId xmlns:p14="http://schemas.microsoft.com/office/powerpoint/2010/main" val="216419332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251520" y="1772817"/>
            <a:ext cx="8640960" cy="4201244"/>
          </a:xfrm>
        </p:spPr>
        <p:txBody>
          <a:bodyPr/>
          <a:lstStyle/>
          <a:p>
            <a:pPr marL="0" indent="0" algn="just">
              <a:buNone/>
            </a:pPr>
            <a:endParaRPr lang="es-ES" smtClean="0"/>
          </a:p>
          <a:p>
            <a:pPr marL="0" indent="0" algn="just">
              <a:buNone/>
            </a:pPr>
            <a:endParaRPr lang="es-ES" smtClean="0"/>
          </a:p>
          <a:p>
            <a:pPr lvl="1">
              <a:buFontTx/>
              <a:buChar char="-"/>
            </a:pPr>
            <a:endParaRPr lang="es-ES" smtClean="0"/>
          </a:p>
          <a:p>
            <a:pPr marL="2743200" lvl="6" indent="0">
              <a:buNone/>
            </a:pPr>
            <a:endParaRPr lang="es-ES" smtClean="0"/>
          </a:p>
          <a:p>
            <a:pPr marL="457200"/>
            <a:endParaRPr lang="es-ES" smtClean="0"/>
          </a:p>
        </p:txBody>
      </p:sp>
      <p:graphicFrame>
        <p:nvGraphicFramePr>
          <p:cNvPr id="4" name="3 Diagrama"/>
          <p:cNvGraphicFramePr/>
          <p:nvPr>
            <p:extLst>
              <p:ext uri="{D42A27DB-BD31-4B8C-83A1-F6EECF244321}">
                <p14:modId xmlns:p14="http://schemas.microsoft.com/office/powerpoint/2010/main" val="2133483496"/>
              </p:ext>
            </p:extLst>
          </p:nvPr>
        </p:nvGraphicFramePr>
        <p:xfrm>
          <a:off x="1143000" y="1518817"/>
          <a:ext cx="6946900" cy="3479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Rectángulo 5"/>
          <p:cNvSpPr/>
          <p:nvPr/>
        </p:nvSpPr>
        <p:spPr>
          <a:xfrm>
            <a:off x="624781" y="5715000"/>
            <a:ext cx="8087420" cy="1077218"/>
          </a:xfrm>
          <a:prstGeom prst="rect">
            <a:avLst/>
          </a:prstGeom>
        </p:spPr>
        <p:txBody>
          <a:bodyPr wrap="square">
            <a:spAutoFit/>
          </a:bodyPr>
          <a:lstStyle/>
          <a:p>
            <a:pPr algn="just"/>
            <a:r>
              <a:rPr lang="es-ES" sz="3200" baseline="30000" dirty="0"/>
              <a:t>Cuando más abiertas estén las economías al comercio global, más requerirán sistemas de formación de recursos internacionalizados en lo profesional, más allá de los propios estándares </a:t>
            </a:r>
            <a:r>
              <a:rPr lang="es-ES" sz="3200" baseline="30000" dirty="0" smtClean="0"/>
              <a:t>nacionales (Rama)</a:t>
            </a:r>
            <a:endParaRPr lang="es-ES" sz="3200" dirty="0"/>
          </a:p>
        </p:txBody>
      </p:sp>
    </p:spTree>
    <p:extLst>
      <p:ext uri="{BB962C8B-B14F-4D97-AF65-F5344CB8AC3E}">
        <p14:creationId xmlns:p14="http://schemas.microsoft.com/office/powerpoint/2010/main" val="16101257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MX" dirty="0" smtClean="0"/>
              <a:t>Proyecto Piloto </a:t>
            </a:r>
            <a:r>
              <a:rPr lang="es-MX" dirty="0" err="1" smtClean="0"/>
              <a:t>CeQuint</a:t>
            </a:r>
            <a:endParaRPr lang="es-MX" dirty="0"/>
          </a:p>
        </p:txBody>
      </p:sp>
      <p:sp>
        <p:nvSpPr>
          <p:cNvPr id="3" name="2 Marcador de contenido"/>
          <p:cNvSpPr>
            <a:spLocks noGrp="1"/>
          </p:cNvSpPr>
          <p:nvPr>
            <p:ph idx="1"/>
          </p:nvPr>
        </p:nvSpPr>
        <p:spPr/>
        <p:txBody>
          <a:bodyPr>
            <a:normAutofit/>
          </a:bodyPr>
          <a:lstStyle/>
          <a:p>
            <a:pPr marL="0" indent="0">
              <a:buNone/>
            </a:pPr>
            <a:r>
              <a:rPr lang="es-MX" dirty="0" smtClean="0"/>
              <a:t>Criterios de calidad</a:t>
            </a:r>
          </a:p>
          <a:p>
            <a:pPr marL="514350" indent="-514350">
              <a:buAutoNum type="arabicPeriod"/>
            </a:pPr>
            <a:r>
              <a:rPr lang="es-MX" dirty="0" err="1" smtClean="0"/>
              <a:t>Intended</a:t>
            </a:r>
            <a:r>
              <a:rPr lang="es-MX" dirty="0" smtClean="0"/>
              <a:t> </a:t>
            </a:r>
            <a:r>
              <a:rPr lang="es-MX" dirty="0" err="1" smtClean="0"/>
              <a:t>internationalization</a:t>
            </a:r>
            <a:r>
              <a:rPr lang="es-MX" dirty="0" smtClean="0"/>
              <a:t>- Objetivos</a:t>
            </a:r>
          </a:p>
          <a:p>
            <a:pPr marL="514350" indent="-514350">
              <a:buAutoNum type="arabicPeriod"/>
            </a:pPr>
            <a:r>
              <a:rPr lang="es-MX" dirty="0" err="1" smtClean="0"/>
              <a:t>Action</a:t>
            </a:r>
            <a:r>
              <a:rPr lang="es-MX" dirty="0" smtClean="0"/>
              <a:t> </a:t>
            </a:r>
            <a:r>
              <a:rPr lang="es-MX" dirty="0" err="1" smtClean="0"/>
              <a:t>Plans</a:t>
            </a:r>
            <a:r>
              <a:rPr lang="es-MX" dirty="0" smtClean="0"/>
              <a:t>- Instrumentos, recursos</a:t>
            </a:r>
          </a:p>
          <a:p>
            <a:pPr marL="514350" indent="-514350">
              <a:buAutoNum type="arabicPeriod"/>
            </a:pPr>
            <a:r>
              <a:rPr lang="es-MX" dirty="0" err="1" smtClean="0"/>
              <a:t>Implementation</a:t>
            </a:r>
            <a:endParaRPr lang="es-MX" dirty="0" smtClean="0"/>
          </a:p>
          <a:p>
            <a:pPr marL="514350" indent="-514350">
              <a:buAutoNum type="arabicPeriod"/>
            </a:pPr>
            <a:r>
              <a:rPr lang="es-MX" dirty="0" err="1" smtClean="0"/>
              <a:t>Enhacement</a:t>
            </a:r>
            <a:r>
              <a:rPr lang="es-MX" dirty="0" smtClean="0"/>
              <a:t>- Aseguramiento interno de la calidad, involucramiento de </a:t>
            </a:r>
            <a:r>
              <a:rPr lang="es-MX" dirty="0" err="1" smtClean="0"/>
              <a:t>stakeholders</a:t>
            </a:r>
            <a:endParaRPr lang="es-MX" dirty="0" smtClean="0"/>
          </a:p>
          <a:p>
            <a:pPr marL="514350" indent="-514350">
              <a:buAutoNum type="arabicPeriod"/>
            </a:pPr>
            <a:r>
              <a:rPr lang="es-MX" dirty="0" err="1" smtClean="0"/>
              <a:t>Governance</a:t>
            </a:r>
            <a:r>
              <a:rPr lang="es-MX" dirty="0" smtClean="0"/>
              <a:t>- Responsabilidad y efectividad</a:t>
            </a:r>
          </a:p>
          <a:p>
            <a:pPr marL="514350" indent="-514350">
              <a:buAutoNum type="arabicPeriod"/>
            </a:pPr>
            <a:endParaRPr lang="es-MX" dirty="0" smtClean="0"/>
          </a:p>
          <a:p>
            <a:pPr marL="514350" indent="-514350">
              <a:buAutoNum type="arabicPeriod"/>
            </a:pPr>
            <a:endParaRPr lang="es-MX" dirty="0" smtClean="0"/>
          </a:p>
        </p:txBody>
      </p:sp>
    </p:spTree>
    <p:extLst>
      <p:ext uri="{BB962C8B-B14F-4D97-AF65-F5344CB8AC3E}">
        <p14:creationId xmlns:p14="http://schemas.microsoft.com/office/powerpoint/2010/main" val="404158931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Título"/>
          <p:cNvSpPr>
            <a:spLocks noGrp="1"/>
          </p:cNvSpPr>
          <p:nvPr>
            <p:ph type="ctrTitle"/>
          </p:nvPr>
        </p:nvSpPr>
        <p:spPr/>
        <p:txBody>
          <a:bodyPr/>
          <a:lstStyle/>
          <a:p>
            <a:r>
              <a:rPr lang="es-MX" dirty="0" smtClean="0"/>
              <a:t>La internacionalización del CNA</a:t>
            </a:r>
            <a:endParaRPr lang="es-MX" dirty="0"/>
          </a:p>
        </p:txBody>
      </p:sp>
      <p:sp>
        <p:nvSpPr>
          <p:cNvPr id="6" name="5 Subtítulo"/>
          <p:cNvSpPr>
            <a:spLocks noGrp="1"/>
          </p:cNvSpPr>
          <p:nvPr>
            <p:ph type="subTitle" idx="1"/>
          </p:nvPr>
        </p:nvSpPr>
        <p:spPr/>
        <p:txBody>
          <a:bodyPr/>
          <a:lstStyle/>
          <a:p>
            <a:endParaRPr lang="es-MX"/>
          </a:p>
        </p:txBody>
      </p:sp>
      <p:sp>
        <p:nvSpPr>
          <p:cNvPr id="4" name="3 Marcador de número de diapositiva"/>
          <p:cNvSpPr>
            <a:spLocks noGrp="1"/>
          </p:cNvSpPr>
          <p:nvPr>
            <p:ph type="sldNum" sz="quarter" idx="12"/>
          </p:nvPr>
        </p:nvSpPr>
        <p:spPr/>
        <p:txBody>
          <a:bodyPr/>
          <a:lstStyle/>
          <a:p>
            <a:pPr>
              <a:defRPr/>
            </a:pPr>
            <a:fld id="{284BE16C-0ADC-48CE-AC3C-97A9D9B54965}" type="slidenum">
              <a:rPr lang="es-ES" smtClean="0"/>
              <a:pPr>
                <a:defRPr/>
              </a:pPr>
              <a:t>31</a:t>
            </a:fld>
            <a:endParaRPr lang="es-ES" dirty="0"/>
          </a:p>
        </p:txBody>
      </p:sp>
    </p:spTree>
    <p:extLst>
      <p:ext uri="{BB962C8B-B14F-4D97-AF65-F5344CB8AC3E}">
        <p14:creationId xmlns:p14="http://schemas.microsoft.com/office/powerpoint/2010/main" val="1115002623"/>
      </p:ext>
    </p:extLst>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contenido"/>
          <p:cNvSpPr>
            <a:spLocks noGrp="1"/>
          </p:cNvSpPr>
          <p:nvPr>
            <p:ph/>
          </p:nvPr>
        </p:nvSpPr>
        <p:spPr>
          <a:xfrm>
            <a:off x="457200" y="1255594"/>
            <a:ext cx="8229600" cy="4870569"/>
          </a:xfrm>
        </p:spPr>
        <p:txBody>
          <a:bodyPr>
            <a:normAutofit fontScale="77500" lnSpcReduction="20000"/>
          </a:bodyPr>
          <a:lstStyle/>
          <a:p>
            <a:pPr algn="just">
              <a:buFont typeface="Wingdings" panose="05000000000000000000" pitchFamily="2" charset="2"/>
              <a:buChar char="q"/>
            </a:pPr>
            <a:r>
              <a:rPr lang="es-MX" dirty="0" smtClean="0"/>
              <a:t>Tradicionalmente</a:t>
            </a:r>
            <a:r>
              <a:rPr lang="es-MX" dirty="0"/>
              <a:t>, el </a:t>
            </a:r>
            <a:r>
              <a:rPr lang="es-MX" dirty="0" smtClean="0"/>
              <a:t>aseguramiento, fomento y  evaluación </a:t>
            </a:r>
            <a:r>
              <a:rPr lang="es-MX" dirty="0"/>
              <a:t>de la calidad, </a:t>
            </a:r>
            <a:r>
              <a:rPr lang="es-MX" dirty="0" smtClean="0"/>
              <a:t>se </a:t>
            </a:r>
            <a:r>
              <a:rPr lang="es-MX" dirty="0"/>
              <a:t>han percibido como </a:t>
            </a:r>
            <a:r>
              <a:rPr lang="es-MX" dirty="0" smtClean="0"/>
              <a:t>funciones que </a:t>
            </a:r>
            <a:r>
              <a:rPr lang="es-MX" dirty="0"/>
              <a:t>se </a:t>
            </a:r>
            <a:r>
              <a:rPr lang="es-MX" dirty="0" smtClean="0"/>
              <a:t>desempeñan </a:t>
            </a:r>
            <a:r>
              <a:rPr lang="es-MX" dirty="0"/>
              <a:t>al interior de los sistemas nacionales de ES, limitándose a la acreditación de programas e instituciones dentro de espacios nacionales. </a:t>
            </a:r>
            <a:endParaRPr lang="es-MX" dirty="0" smtClean="0"/>
          </a:p>
          <a:p>
            <a:pPr marL="0" indent="0" algn="just">
              <a:buNone/>
            </a:pPr>
            <a:endParaRPr lang="es-MX" dirty="0" smtClean="0"/>
          </a:p>
          <a:p>
            <a:pPr algn="just">
              <a:buFont typeface="Wingdings" panose="05000000000000000000" pitchFamily="2" charset="2"/>
              <a:buChar char="q"/>
            </a:pPr>
            <a:r>
              <a:rPr lang="es-MX" dirty="0" smtClean="0"/>
              <a:t>Patricia Pol(2011) afirma que cerca del 90% de las actividades efectivamente están relacionadas con lo nacional.</a:t>
            </a:r>
          </a:p>
          <a:p>
            <a:pPr algn="just">
              <a:buFont typeface="Wingdings" panose="05000000000000000000" pitchFamily="2" charset="2"/>
              <a:buChar char="q"/>
            </a:pPr>
            <a:endParaRPr lang="es-MX" dirty="0"/>
          </a:p>
          <a:p>
            <a:pPr algn="just">
              <a:buFont typeface="Wingdings" panose="05000000000000000000" pitchFamily="2" charset="2"/>
              <a:buChar char="q"/>
            </a:pPr>
            <a:r>
              <a:rPr lang="es-MX" dirty="0" smtClean="0"/>
              <a:t> El proceso de internacionalización de la ES hace necesario que los  resultados de las evaluaciones nacionales de la calidad tengan reconocimiento internacional</a:t>
            </a:r>
            <a:endParaRPr lang="es-MX" dirty="0"/>
          </a:p>
        </p:txBody>
      </p:sp>
    </p:spTree>
    <p:extLst>
      <p:ext uri="{BB962C8B-B14F-4D97-AF65-F5344CB8AC3E}">
        <p14:creationId xmlns:p14="http://schemas.microsoft.com/office/powerpoint/2010/main" val="2220178132"/>
      </p:ext>
    </p:extLst>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1201530"/>
            <a:ext cx="8229600" cy="692803"/>
          </a:xfrm>
        </p:spPr>
        <p:txBody>
          <a:bodyPr>
            <a:normAutofit fontScale="90000"/>
          </a:bodyPr>
          <a:lstStyle/>
          <a:p>
            <a:r>
              <a:rPr lang="es-CO" dirty="0"/>
              <a:t>Mecanismos para internacionalizar la acreditación</a:t>
            </a:r>
            <a:br>
              <a:rPr lang="es-CO" dirty="0"/>
            </a:br>
            <a:endParaRPr lang="es-CO" dirty="0"/>
          </a:p>
        </p:txBody>
      </p:sp>
      <p:graphicFrame>
        <p:nvGraphicFramePr>
          <p:cNvPr id="5" name="4 Marcador de contenido"/>
          <p:cNvGraphicFramePr>
            <a:graphicFrameLocks noGrp="1"/>
          </p:cNvGraphicFramePr>
          <p:nvPr>
            <p:ph idx="1"/>
            <p:extLst>
              <p:ext uri="{D42A27DB-BD31-4B8C-83A1-F6EECF244321}">
                <p14:modId xmlns:p14="http://schemas.microsoft.com/office/powerpoint/2010/main" val="784992786"/>
              </p:ext>
            </p:extLst>
          </p:nvPr>
        </p:nvGraphicFramePr>
        <p:xfrm>
          <a:off x="457200" y="1978025"/>
          <a:ext cx="8229600" cy="41989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9900167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1052737"/>
            <a:ext cx="8229600" cy="936104"/>
          </a:xfrm>
        </p:spPr>
        <p:txBody>
          <a:bodyPr>
            <a:normAutofit fontScale="90000"/>
          </a:bodyPr>
          <a:lstStyle/>
          <a:p>
            <a:r>
              <a:rPr lang="es-ES" dirty="0"/>
              <a:t>Estrategia de internacionalización del CNA</a:t>
            </a:r>
            <a:br>
              <a:rPr lang="es-ES" dirty="0"/>
            </a:br>
            <a:endParaRPr lang="es-CO" dirty="0"/>
          </a:p>
        </p:txBody>
      </p:sp>
      <p:sp>
        <p:nvSpPr>
          <p:cNvPr id="3" name="2 Marcador de contenido"/>
          <p:cNvSpPr>
            <a:spLocks noGrp="1"/>
          </p:cNvSpPr>
          <p:nvPr>
            <p:ph idx="1"/>
          </p:nvPr>
        </p:nvSpPr>
        <p:spPr>
          <a:xfrm>
            <a:off x="457200" y="1988840"/>
            <a:ext cx="8229600" cy="4392488"/>
          </a:xfrm>
        </p:spPr>
        <p:txBody>
          <a:bodyPr>
            <a:normAutofit lnSpcReduction="10000"/>
          </a:bodyPr>
          <a:lstStyle/>
          <a:p>
            <a:pPr>
              <a:buFont typeface="Wingdings" pitchFamily="2" charset="2"/>
              <a:buChar char="Ø"/>
            </a:pPr>
            <a:r>
              <a:rPr lang="es-ES" dirty="0"/>
              <a:t>Objetivo </a:t>
            </a:r>
            <a:r>
              <a:rPr lang="es-ES" dirty="0" smtClean="0"/>
              <a:t>General</a:t>
            </a:r>
            <a:endParaRPr lang="es-ES" dirty="0"/>
          </a:p>
          <a:p>
            <a:pPr marL="0" indent="0" algn="just">
              <a:buNone/>
            </a:pPr>
            <a:r>
              <a:rPr lang="es-ES" sz="1400" dirty="0"/>
              <a:t>Promover y consolidar los  procesos de internacionalización del Sistema de Aseguramiento de la Calidad de la Educación Superior de Colombia, en desarrollo de la política pública propuesta por el Ministerio de Educación Nacional</a:t>
            </a:r>
            <a:r>
              <a:rPr lang="es-ES" sz="1400" dirty="0" smtClean="0"/>
              <a:t>.</a:t>
            </a:r>
          </a:p>
          <a:p>
            <a:pPr algn="just">
              <a:buFont typeface="Wingdings" pitchFamily="2" charset="2"/>
              <a:buChar char="Ø"/>
            </a:pPr>
            <a:r>
              <a:rPr lang="es-ES" dirty="0" smtClean="0"/>
              <a:t>Objetivos específicos</a:t>
            </a:r>
          </a:p>
          <a:p>
            <a:pPr lvl="1" algn="just">
              <a:buFont typeface="Wingdings" pitchFamily="2" charset="2"/>
              <a:buChar char="Ø"/>
            </a:pPr>
            <a:r>
              <a:rPr lang="es-ES" sz="1400" dirty="0" smtClean="0"/>
              <a:t>Participar </a:t>
            </a:r>
            <a:r>
              <a:rPr lang="es-ES" sz="1400" dirty="0"/>
              <a:t>activamente en el diseño y desarrollo de políticas públicas que propendan por la internacionalización del Sistema de Aseguramiento de la Calidad de la Educación Superior de Colombia</a:t>
            </a:r>
            <a:r>
              <a:rPr lang="es-ES" sz="1400" dirty="0" smtClean="0"/>
              <a:t>.</a:t>
            </a:r>
          </a:p>
          <a:p>
            <a:pPr lvl="1" algn="just">
              <a:buFont typeface="Wingdings" pitchFamily="2" charset="2"/>
              <a:buChar char="Ø"/>
            </a:pPr>
            <a:r>
              <a:rPr lang="es-ES" sz="1400" dirty="0" smtClean="0"/>
              <a:t>Fortalecer </a:t>
            </a:r>
            <a:r>
              <a:rPr lang="es-ES" sz="1400" dirty="0"/>
              <a:t>y contextualizar permanentemente, los lineamientos internos del CNA con los códigos de buenas prácticas internacionales. </a:t>
            </a:r>
            <a:endParaRPr lang="es-ES" sz="1400" dirty="0" smtClean="0"/>
          </a:p>
          <a:p>
            <a:pPr lvl="1" algn="just">
              <a:buFont typeface="Wingdings" pitchFamily="2" charset="2"/>
              <a:buChar char="Ø"/>
            </a:pPr>
            <a:r>
              <a:rPr lang="es-ES" sz="1400" dirty="0" smtClean="0"/>
              <a:t>Participar </a:t>
            </a:r>
            <a:r>
              <a:rPr lang="es-ES" sz="1400" dirty="0"/>
              <a:t>en redes regionales tales como RIACES, RANA, AUIP, y globales cómo INQAAHE, EQUA, con el fin de asegurar una calidad de proyección transnacional en los procesos de acreditación de IES y programas de pregrado y posgrado. </a:t>
            </a:r>
            <a:endParaRPr lang="es-ES" sz="1400" dirty="0" smtClean="0"/>
          </a:p>
          <a:p>
            <a:pPr lvl="1" algn="just">
              <a:buFont typeface="Wingdings" pitchFamily="2" charset="2"/>
              <a:buChar char="Ø"/>
            </a:pPr>
            <a:r>
              <a:rPr lang="es-ES" sz="1400" dirty="0"/>
              <a:t>Contribuir al desarrollo de sistemas internacionales (regionales o inter-regionales) de reconocimiento mutuo de las agencias nacionales de acreditación, como un primer paso en la dirección del reconocimiento entre países de programas acreditados, buscando por lo tanto facilitar el proceso de convalidación de títulos académicos</a:t>
            </a:r>
          </a:p>
          <a:p>
            <a:pPr lvl="1" algn="just">
              <a:buFont typeface="Wingdings" pitchFamily="2" charset="2"/>
              <a:buChar char="Ø"/>
            </a:pPr>
            <a:endParaRPr lang="es-ES" dirty="0"/>
          </a:p>
          <a:p>
            <a:endParaRPr lang="es-CO" dirty="0"/>
          </a:p>
        </p:txBody>
      </p:sp>
      <p:sp>
        <p:nvSpPr>
          <p:cNvPr id="4" name="3 Marcador de número de diapositiva"/>
          <p:cNvSpPr>
            <a:spLocks noGrp="1"/>
          </p:cNvSpPr>
          <p:nvPr>
            <p:ph type="sldNum" sz="quarter" idx="12"/>
          </p:nvPr>
        </p:nvSpPr>
        <p:spPr/>
        <p:txBody>
          <a:bodyPr/>
          <a:lstStyle/>
          <a:p>
            <a:pPr>
              <a:defRPr/>
            </a:pPr>
            <a:fld id="{284BE16C-0ADC-48CE-AC3C-97A9D9B54965}" type="slidenum">
              <a:rPr lang="es-ES" smtClean="0"/>
              <a:pPr>
                <a:defRPr/>
              </a:pPr>
              <a:t>34</a:t>
            </a:fld>
            <a:endParaRPr lang="es-ES" dirty="0"/>
          </a:p>
        </p:txBody>
      </p:sp>
    </p:spTree>
    <p:extLst>
      <p:ext uri="{BB962C8B-B14F-4D97-AF65-F5344CB8AC3E}">
        <p14:creationId xmlns:p14="http://schemas.microsoft.com/office/powerpoint/2010/main" val="37071385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1124745"/>
            <a:ext cx="8229600" cy="936104"/>
          </a:xfrm>
        </p:spPr>
        <p:txBody>
          <a:bodyPr/>
          <a:lstStyle/>
          <a:p>
            <a:r>
              <a:rPr lang="es-ES" dirty="0"/>
              <a:t>Estrategia de internacionalización del CNA</a:t>
            </a:r>
            <a:endParaRPr lang="es-CO" dirty="0"/>
          </a:p>
        </p:txBody>
      </p:sp>
      <p:sp>
        <p:nvSpPr>
          <p:cNvPr id="3" name="2 Marcador de contenido"/>
          <p:cNvSpPr>
            <a:spLocks noGrp="1"/>
          </p:cNvSpPr>
          <p:nvPr>
            <p:ph idx="1"/>
          </p:nvPr>
        </p:nvSpPr>
        <p:spPr>
          <a:xfrm>
            <a:off x="457200" y="2060848"/>
            <a:ext cx="8229600" cy="4065315"/>
          </a:xfrm>
        </p:spPr>
        <p:txBody>
          <a:bodyPr/>
          <a:lstStyle/>
          <a:p>
            <a:pPr algn="just">
              <a:buFont typeface="Wingdings" pitchFamily="2" charset="2"/>
              <a:buChar char="Ø"/>
            </a:pPr>
            <a:r>
              <a:rPr lang="es-ES" sz="1400" dirty="0" smtClean="0"/>
              <a:t>Liderar </a:t>
            </a:r>
            <a:r>
              <a:rPr lang="es-ES" sz="1400" dirty="0"/>
              <a:t>el desarrollo de Espacios Regionales de Conocimiento que tengan relevancia estratégica para Colombia, dentro de los cuales se facilite la movilidad de estudiantes, profesores y la comunidad académica en general, favoreciendo la internacionalización del Sistema de Educación </a:t>
            </a:r>
            <a:r>
              <a:rPr lang="es-ES" sz="1400" dirty="0" smtClean="0"/>
              <a:t>Superior.</a:t>
            </a:r>
          </a:p>
          <a:p>
            <a:pPr algn="just">
              <a:buFont typeface="Wingdings" pitchFamily="2" charset="2"/>
              <a:buChar char="Ø"/>
            </a:pPr>
            <a:r>
              <a:rPr lang="es-ES" sz="1400" dirty="0" smtClean="0"/>
              <a:t>Facilitar </a:t>
            </a:r>
            <a:r>
              <a:rPr lang="es-ES" sz="1400" dirty="0"/>
              <a:t>el desarrollo de iniciativas experimentales de acreditación conjunta de programas académicos en campos disciplinares específicos, en espacios geográficos definidos, o a nivel bilateral con países y agencias pares</a:t>
            </a:r>
            <a:r>
              <a:rPr lang="es-ES" sz="1400" dirty="0" smtClean="0"/>
              <a:t>.</a:t>
            </a:r>
          </a:p>
          <a:p>
            <a:pPr algn="just">
              <a:buFont typeface="Wingdings" pitchFamily="2" charset="2"/>
              <a:buChar char="Ø"/>
            </a:pPr>
            <a:r>
              <a:rPr lang="es-ES" sz="1400" dirty="0" smtClean="0"/>
              <a:t>Contribuir </a:t>
            </a:r>
            <a:r>
              <a:rPr lang="es-ES" sz="1400" dirty="0"/>
              <a:t>en el desarrollo de instrumentos e indicadores de evaluación de calidad, especialmente en el caso de programas de </a:t>
            </a:r>
            <a:r>
              <a:rPr lang="es-ES" sz="1400" dirty="0" smtClean="0"/>
              <a:t>posgrado</a:t>
            </a:r>
          </a:p>
          <a:p>
            <a:pPr algn="just">
              <a:buFont typeface="Wingdings" pitchFamily="2" charset="2"/>
              <a:buChar char="Ø"/>
            </a:pPr>
            <a:r>
              <a:rPr lang="es-ES" sz="1400" dirty="0" smtClean="0"/>
              <a:t>Proyectar </a:t>
            </a:r>
            <a:r>
              <a:rPr lang="es-ES" sz="1400" dirty="0"/>
              <a:t>las actividades del CNA a nivel internacional por medio de acciones de certificación y acompañamiento a programas  en otros </a:t>
            </a:r>
            <a:r>
              <a:rPr lang="es-ES" sz="1400" dirty="0" smtClean="0"/>
              <a:t>países</a:t>
            </a:r>
          </a:p>
          <a:p>
            <a:pPr algn="just">
              <a:buFont typeface="Wingdings" pitchFamily="2" charset="2"/>
              <a:buChar char="Ø"/>
            </a:pPr>
            <a:r>
              <a:rPr lang="es-ES" sz="1400" dirty="0" smtClean="0"/>
              <a:t>Desarrollar </a:t>
            </a:r>
            <a:r>
              <a:rPr lang="es-ES" sz="1400" dirty="0"/>
              <a:t>y Consolidar una política de oferta de cooperación técnica, respaldada por el Ministerio de Educación Nacional y difundida por la Agencia Presidencia de Cooperación de Colombia- APC Colombia, que permita generar  acciones concretas de colaboración con Agencias de otros </a:t>
            </a:r>
            <a:r>
              <a:rPr lang="es-ES" sz="1400" dirty="0" smtClean="0"/>
              <a:t>países</a:t>
            </a:r>
          </a:p>
          <a:p>
            <a:pPr algn="just">
              <a:buFont typeface="Wingdings" pitchFamily="2" charset="2"/>
              <a:buChar char="Ø"/>
            </a:pPr>
            <a:r>
              <a:rPr lang="es-ES" sz="1400" dirty="0" smtClean="0"/>
              <a:t>Articular sus actividades con las oportunidades provenientes de los acuerdos de libre comercio impulsados por el gobierno nacional.</a:t>
            </a:r>
            <a:endParaRPr lang="es-CO" sz="1400" dirty="0"/>
          </a:p>
        </p:txBody>
      </p:sp>
      <p:sp>
        <p:nvSpPr>
          <p:cNvPr id="4" name="3 Marcador de número de diapositiva"/>
          <p:cNvSpPr>
            <a:spLocks noGrp="1"/>
          </p:cNvSpPr>
          <p:nvPr>
            <p:ph type="sldNum" sz="quarter" idx="12"/>
          </p:nvPr>
        </p:nvSpPr>
        <p:spPr/>
        <p:txBody>
          <a:bodyPr/>
          <a:lstStyle/>
          <a:p>
            <a:pPr>
              <a:defRPr/>
            </a:pPr>
            <a:fld id="{284BE16C-0ADC-48CE-AC3C-97A9D9B54965}" type="slidenum">
              <a:rPr lang="es-ES" smtClean="0"/>
              <a:pPr>
                <a:defRPr/>
              </a:pPr>
              <a:t>35</a:t>
            </a:fld>
            <a:endParaRPr lang="es-ES" dirty="0"/>
          </a:p>
        </p:txBody>
      </p:sp>
    </p:spTree>
    <p:extLst>
      <p:ext uri="{BB962C8B-B14F-4D97-AF65-F5344CB8AC3E}">
        <p14:creationId xmlns:p14="http://schemas.microsoft.com/office/powerpoint/2010/main" val="27973210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1088232"/>
            <a:ext cx="8229600" cy="792162"/>
          </a:xfrm>
        </p:spPr>
        <p:txBody>
          <a:bodyPr/>
          <a:lstStyle/>
          <a:p>
            <a:r>
              <a:rPr lang="es-CO" dirty="0" smtClean="0"/>
              <a:t>Relaciones internacionales del CNA</a:t>
            </a:r>
            <a:endParaRPr lang="es-CO" dirty="0"/>
          </a:p>
        </p:txBody>
      </p:sp>
      <p:sp>
        <p:nvSpPr>
          <p:cNvPr id="4" name="3 Marcador de número de diapositiva"/>
          <p:cNvSpPr>
            <a:spLocks noGrp="1"/>
          </p:cNvSpPr>
          <p:nvPr>
            <p:ph type="sldNum" sz="quarter" idx="12"/>
          </p:nvPr>
        </p:nvSpPr>
        <p:spPr/>
        <p:txBody>
          <a:bodyPr/>
          <a:lstStyle/>
          <a:p>
            <a:pPr>
              <a:defRPr/>
            </a:pPr>
            <a:fld id="{284BE16C-0ADC-48CE-AC3C-97A9D9B54965}" type="slidenum">
              <a:rPr lang="es-ES" smtClean="0"/>
              <a:pPr>
                <a:defRPr/>
              </a:pPr>
              <a:t>36</a:t>
            </a:fld>
            <a:endParaRPr lang="es-ES" dirty="0"/>
          </a:p>
        </p:txBody>
      </p:sp>
      <p:graphicFrame>
        <p:nvGraphicFramePr>
          <p:cNvPr id="10" name="9 Marcador de contenido"/>
          <p:cNvGraphicFramePr>
            <a:graphicFrameLocks noGrp="1"/>
          </p:cNvGraphicFramePr>
          <p:nvPr>
            <p:ph idx="1"/>
            <p:extLst>
              <p:ext uri="{D42A27DB-BD31-4B8C-83A1-F6EECF244321}">
                <p14:modId xmlns:p14="http://schemas.microsoft.com/office/powerpoint/2010/main" val="1726832938"/>
              </p:ext>
            </p:extLst>
          </p:nvPr>
        </p:nvGraphicFramePr>
        <p:xfrm>
          <a:off x="457200" y="2420938"/>
          <a:ext cx="8229600" cy="41163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32299552"/>
      </p:ext>
    </p:extLst>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1196753"/>
            <a:ext cx="8229600" cy="936104"/>
          </a:xfrm>
        </p:spPr>
        <p:txBody>
          <a:bodyPr/>
          <a:lstStyle/>
          <a:p>
            <a:r>
              <a:rPr lang="es-ES" dirty="0" smtClean="0"/>
              <a:t>Acreditación Regional en Colombia</a:t>
            </a:r>
            <a:endParaRPr lang="es-CO" dirty="0"/>
          </a:p>
        </p:txBody>
      </p:sp>
      <p:graphicFrame>
        <p:nvGraphicFramePr>
          <p:cNvPr id="5" name="4 Marcador de contenido"/>
          <p:cNvGraphicFramePr>
            <a:graphicFrameLocks noGrp="1"/>
          </p:cNvGraphicFramePr>
          <p:nvPr>
            <p:ph idx="1"/>
            <p:extLst>
              <p:ext uri="{D42A27DB-BD31-4B8C-83A1-F6EECF244321}">
                <p14:modId xmlns:p14="http://schemas.microsoft.com/office/powerpoint/2010/main" val="3611504948"/>
              </p:ext>
            </p:extLst>
          </p:nvPr>
        </p:nvGraphicFramePr>
        <p:xfrm>
          <a:off x="467544" y="2276872"/>
          <a:ext cx="8229600" cy="41764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3 Marcador de número de diapositiva"/>
          <p:cNvSpPr>
            <a:spLocks noGrp="1"/>
          </p:cNvSpPr>
          <p:nvPr>
            <p:ph type="sldNum" sz="quarter" idx="12"/>
          </p:nvPr>
        </p:nvSpPr>
        <p:spPr/>
        <p:txBody>
          <a:bodyPr/>
          <a:lstStyle/>
          <a:p>
            <a:pPr>
              <a:defRPr/>
            </a:pPr>
            <a:fld id="{284BE16C-0ADC-48CE-AC3C-97A9D9B54965}" type="slidenum">
              <a:rPr lang="es-ES" smtClean="0"/>
              <a:pPr>
                <a:defRPr/>
              </a:pPr>
              <a:t>37</a:t>
            </a:fld>
            <a:endParaRPr lang="es-ES" dirty="0"/>
          </a:p>
        </p:txBody>
      </p:sp>
    </p:spTree>
    <p:extLst>
      <p:ext uri="{BB962C8B-B14F-4D97-AF65-F5344CB8AC3E}">
        <p14:creationId xmlns:p14="http://schemas.microsoft.com/office/powerpoint/2010/main" val="449407680"/>
      </p:ext>
    </p:extLst>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1124745"/>
            <a:ext cx="8229600" cy="864096"/>
          </a:xfrm>
        </p:spPr>
        <p:txBody>
          <a:bodyPr/>
          <a:lstStyle/>
          <a:p>
            <a:r>
              <a:rPr lang="es-ES" dirty="0" smtClean="0"/>
              <a:t>Articulación con otras entidades colombianas</a:t>
            </a:r>
            <a:endParaRPr lang="es-CO" dirty="0"/>
          </a:p>
        </p:txBody>
      </p:sp>
      <p:sp>
        <p:nvSpPr>
          <p:cNvPr id="4" name="3 Marcador de número de diapositiva"/>
          <p:cNvSpPr>
            <a:spLocks noGrp="1"/>
          </p:cNvSpPr>
          <p:nvPr>
            <p:ph type="sldNum" sz="quarter" idx="12"/>
          </p:nvPr>
        </p:nvSpPr>
        <p:spPr/>
        <p:txBody>
          <a:bodyPr/>
          <a:lstStyle/>
          <a:p>
            <a:pPr>
              <a:defRPr/>
            </a:pPr>
            <a:fld id="{284BE16C-0ADC-48CE-AC3C-97A9D9B54965}" type="slidenum">
              <a:rPr lang="es-ES" smtClean="0"/>
              <a:pPr>
                <a:defRPr/>
              </a:pPr>
              <a:t>38</a:t>
            </a:fld>
            <a:endParaRPr lang="es-ES" dirty="0"/>
          </a:p>
        </p:txBody>
      </p:sp>
      <p:sp>
        <p:nvSpPr>
          <p:cNvPr id="6" name="5 Marcador de contenido"/>
          <p:cNvSpPr>
            <a:spLocks noGrp="1"/>
          </p:cNvSpPr>
          <p:nvPr>
            <p:ph idx="1"/>
          </p:nvPr>
        </p:nvSpPr>
        <p:spPr>
          <a:xfrm>
            <a:off x="457200" y="2060848"/>
            <a:ext cx="8229600" cy="4320480"/>
          </a:xfrm>
        </p:spPr>
        <p:txBody>
          <a:bodyPr/>
          <a:lstStyle/>
          <a:p>
            <a:r>
              <a:rPr lang="es-ES" sz="2000" dirty="0" smtClean="0"/>
              <a:t>Oficina de cooperación y asuntos internacionales del MEN:</a:t>
            </a:r>
          </a:p>
          <a:p>
            <a:pPr lvl="2" algn="just"/>
            <a:r>
              <a:rPr lang="es-ES" sz="2000" dirty="0" smtClean="0"/>
              <a:t>Reuniones bilaterales</a:t>
            </a:r>
          </a:p>
          <a:p>
            <a:pPr lvl="2" algn="just"/>
            <a:r>
              <a:rPr lang="es-ES" sz="2000" dirty="0" smtClean="0"/>
              <a:t>Misiones Académicas de Promoción de la Educación Superior(MAPES)</a:t>
            </a:r>
          </a:p>
          <a:p>
            <a:pPr lvl="2" algn="just"/>
            <a:r>
              <a:rPr lang="es-ES" sz="2000" dirty="0" smtClean="0"/>
              <a:t>Apoyo transversal a ARM</a:t>
            </a:r>
          </a:p>
          <a:p>
            <a:pPr lvl="2" algn="just"/>
            <a:r>
              <a:rPr lang="es-ES" sz="2000" dirty="0" smtClean="0"/>
              <a:t>Participación en reuniones exploratorias TLC Canadá</a:t>
            </a:r>
          </a:p>
          <a:p>
            <a:pPr lvl="2" algn="just"/>
            <a:r>
              <a:rPr lang="es-ES" sz="2000" dirty="0" smtClean="0"/>
              <a:t>Encuentros académicos</a:t>
            </a:r>
          </a:p>
          <a:p>
            <a:pPr algn="just"/>
            <a:r>
              <a:rPr lang="es-ES" sz="2600" dirty="0" smtClean="0"/>
              <a:t>Actividades conjuntas con componente internacional</a:t>
            </a:r>
          </a:p>
          <a:p>
            <a:r>
              <a:rPr lang="es-ES" sz="2000" dirty="0" smtClean="0"/>
              <a:t>Agencia presidencial de cooperación y Cancillería:</a:t>
            </a:r>
          </a:p>
          <a:p>
            <a:pPr lvl="2"/>
            <a:r>
              <a:rPr lang="es-ES" sz="2000" dirty="0" smtClean="0"/>
              <a:t>Proyectos de cooperación técnica (Ecuador , Perú, Paraguay)</a:t>
            </a:r>
          </a:p>
          <a:p>
            <a:r>
              <a:rPr lang="es-ES" sz="2000" dirty="0" smtClean="0"/>
              <a:t>Mesa de internacionalización MEN- ASCUN</a:t>
            </a:r>
          </a:p>
          <a:p>
            <a:r>
              <a:rPr lang="es-CO" sz="2400" dirty="0" smtClean="0"/>
              <a:t>ASCUN, CCYK, RCI</a:t>
            </a:r>
            <a:endParaRPr lang="es-CO" sz="2400" dirty="0"/>
          </a:p>
        </p:txBody>
      </p:sp>
    </p:spTree>
    <p:extLst>
      <p:ext uri="{BB962C8B-B14F-4D97-AF65-F5344CB8AC3E}">
        <p14:creationId xmlns:p14="http://schemas.microsoft.com/office/powerpoint/2010/main" val="3229225710"/>
      </p:ext>
    </p:extLst>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1124745"/>
            <a:ext cx="8229600" cy="936104"/>
          </a:xfrm>
        </p:spPr>
        <p:txBody>
          <a:bodyPr/>
          <a:lstStyle/>
          <a:p>
            <a:r>
              <a:rPr lang="es-ES" dirty="0" smtClean="0"/>
              <a:t>Internacionalización en “casa”</a:t>
            </a:r>
            <a:endParaRPr lang="es-CO" dirty="0"/>
          </a:p>
        </p:txBody>
      </p:sp>
      <p:sp>
        <p:nvSpPr>
          <p:cNvPr id="3" name="2 Marcador de contenido"/>
          <p:cNvSpPr>
            <a:spLocks noGrp="1"/>
          </p:cNvSpPr>
          <p:nvPr>
            <p:ph idx="1"/>
          </p:nvPr>
        </p:nvSpPr>
        <p:spPr>
          <a:xfrm>
            <a:off x="457200" y="2060848"/>
            <a:ext cx="8291264" cy="4320480"/>
          </a:xfrm>
        </p:spPr>
        <p:txBody>
          <a:bodyPr/>
          <a:lstStyle/>
          <a:p>
            <a:pPr algn="just"/>
            <a:r>
              <a:rPr lang="es-ES" dirty="0" smtClean="0"/>
              <a:t>Internacionalización como factor en los nuevos lineamientos para acreditación de programas de pregrado. Acompañamiento a IES y programas</a:t>
            </a:r>
          </a:p>
          <a:p>
            <a:endParaRPr lang="es-ES" dirty="0"/>
          </a:p>
          <a:p>
            <a:r>
              <a:rPr lang="es-ES" dirty="0" smtClean="0"/>
              <a:t>Encuentros regionales 2013 sobre Internacionalización</a:t>
            </a:r>
          </a:p>
          <a:p>
            <a:pPr lvl="1"/>
            <a:r>
              <a:rPr lang="es-ES" dirty="0" smtClean="0"/>
              <a:t>Convocatorias BPI. Se recibieron 54 buenas prácticas, entre las cuales se seleccionaron 15 para ser presentadas durante los encuentros regional 2013.</a:t>
            </a:r>
          </a:p>
          <a:p>
            <a:endParaRPr lang="es-ES" dirty="0"/>
          </a:p>
          <a:p>
            <a:r>
              <a:rPr lang="es-ES" dirty="0" smtClean="0"/>
              <a:t>Actividades de fomento con un componente de comparabilidad internacional </a:t>
            </a:r>
            <a:endParaRPr lang="es-CO" dirty="0"/>
          </a:p>
        </p:txBody>
      </p:sp>
      <p:sp>
        <p:nvSpPr>
          <p:cNvPr id="4" name="3 Marcador de número de diapositiva"/>
          <p:cNvSpPr>
            <a:spLocks noGrp="1"/>
          </p:cNvSpPr>
          <p:nvPr>
            <p:ph type="sldNum" sz="quarter" idx="12"/>
          </p:nvPr>
        </p:nvSpPr>
        <p:spPr/>
        <p:txBody>
          <a:bodyPr/>
          <a:lstStyle/>
          <a:p>
            <a:pPr>
              <a:defRPr/>
            </a:pPr>
            <a:fld id="{284BE16C-0ADC-48CE-AC3C-97A9D9B54965}" type="slidenum">
              <a:rPr lang="es-ES" smtClean="0"/>
              <a:pPr>
                <a:defRPr/>
              </a:pPr>
              <a:t>39</a:t>
            </a:fld>
            <a:endParaRPr lang="es-ES" dirty="0"/>
          </a:p>
        </p:txBody>
      </p:sp>
    </p:spTree>
    <p:extLst>
      <p:ext uri="{BB962C8B-B14F-4D97-AF65-F5344CB8AC3E}">
        <p14:creationId xmlns:p14="http://schemas.microsoft.com/office/powerpoint/2010/main" val="2353056688"/>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s-ES" dirty="0" smtClean="0"/>
              <a:t>MOTIVACIONES</a:t>
            </a:r>
            <a:endParaRPr lang="es-ES" dirty="0"/>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2879008053"/>
              </p:ext>
            </p:extLst>
          </p:nvPr>
        </p:nvGraphicFramePr>
        <p:xfrm>
          <a:off x="457200" y="1993901"/>
          <a:ext cx="8229600" cy="45389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1616621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6"/>
          <p:cNvSpPr>
            <a:spLocks noGrp="1"/>
          </p:cNvSpPr>
          <p:nvPr>
            <p:ph type="title"/>
          </p:nvPr>
        </p:nvSpPr>
        <p:spPr>
          <a:xfrm>
            <a:off x="1449388" y="1193800"/>
            <a:ext cx="5486400" cy="401638"/>
          </a:xfrm>
        </p:spPr>
        <p:txBody>
          <a:bodyPr>
            <a:normAutofit fontScale="90000"/>
          </a:bodyPr>
          <a:lstStyle/>
          <a:p>
            <a:pPr algn="ctr"/>
            <a:r>
              <a:rPr lang="es-ES" sz="2800" dirty="0" smtClean="0"/>
              <a:t>GLOCALIZACIÓN</a:t>
            </a:r>
            <a:endParaRPr lang="es-ES" sz="2800" dirty="0"/>
          </a:p>
        </p:txBody>
      </p:sp>
      <p:sp>
        <p:nvSpPr>
          <p:cNvPr id="9" name="Marcador de texto 8"/>
          <p:cNvSpPr>
            <a:spLocks noGrp="1"/>
          </p:cNvSpPr>
          <p:nvPr>
            <p:ph type="body" sz="half" idx="2"/>
          </p:nvPr>
        </p:nvSpPr>
        <p:spPr>
          <a:xfrm>
            <a:off x="103188" y="5761038"/>
            <a:ext cx="8634412" cy="804862"/>
          </a:xfrm>
        </p:spPr>
        <p:txBody>
          <a:bodyPr>
            <a:normAutofit lnSpcReduction="10000"/>
          </a:bodyPr>
          <a:lstStyle/>
          <a:p>
            <a:pPr algn="ctr"/>
            <a:r>
              <a:rPr lang="es-ES" sz="2400" dirty="0" smtClean="0"/>
              <a:t>Pensar globalmente y actuar localmente de acuerdo con los desafíos que suscita la sociedad del conocimiento</a:t>
            </a:r>
            <a:endParaRPr lang="es-ES" sz="2400" dirty="0"/>
          </a:p>
        </p:txBody>
      </p:sp>
      <p:pic>
        <p:nvPicPr>
          <p:cNvPr id="13" name="Marcador de posición de imagen 12" descr="Captura de pantalla 2012-04-12 a la(s) 16.14.23.png"/>
          <p:cNvPicPr>
            <a:picLocks noGrp="1" noChangeAspect="1"/>
          </p:cNvPicPr>
          <p:nvPr>
            <p:ph type="pic" idx="1"/>
          </p:nvPr>
        </p:nvPicPr>
        <p:blipFill>
          <a:blip r:embed="rId2">
            <a:extLst>
              <a:ext uri="{28A0092B-C50C-407E-A947-70E740481C1C}">
                <a14:useLocalDpi xmlns:a14="http://schemas.microsoft.com/office/drawing/2010/main" val="0"/>
              </a:ext>
            </a:extLst>
          </a:blip>
          <a:srcRect l="-7117" r="-7117"/>
          <a:stretch>
            <a:fillRect/>
          </a:stretch>
        </p:blipFill>
        <p:spPr>
          <a:xfrm>
            <a:off x="1630337" y="1727202"/>
            <a:ext cx="5648351" cy="3708400"/>
          </a:xfrm>
        </p:spPr>
      </p:pic>
    </p:spTree>
    <p:extLst>
      <p:ext uri="{BB962C8B-B14F-4D97-AF65-F5344CB8AC3E}">
        <p14:creationId xmlns:p14="http://schemas.microsoft.com/office/powerpoint/2010/main" val="874387001"/>
      </p:ext>
    </p:extLst>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119834" y="2821675"/>
            <a:ext cx="5486400" cy="566738"/>
          </a:xfrm>
        </p:spPr>
        <p:txBody>
          <a:bodyPr/>
          <a:lstStyle/>
          <a:p>
            <a:pPr algn="ctr"/>
            <a:r>
              <a:rPr lang="es-MX" sz="7200" dirty="0" smtClean="0"/>
              <a:t>Gracias</a:t>
            </a:r>
            <a:endParaRPr lang="es-MX" sz="7200" dirty="0"/>
          </a:p>
        </p:txBody>
      </p:sp>
      <p:sp>
        <p:nvSpPr>
          <p:cNvPr id="4" name="3 Marcador de texto"/>
          <p:cNvSpPr>
            <a:spLocks noGrp="1"/>
          </p:cNvSpPr>
          <p:nvPr>
            <p:ph type="body" sz="half" idx="2"/>
          </p:nvPr>
        </p:nvSpPr>
        <p:spPr/>
        <p:txBody>
          <a:bodyPr/>
          <a:lstStyle/>
          <a:p>
            <a:endParaRPr lang="es-MX" dirty="0"/>
          </a:p>
        </p:txBody>
      </p:sp>
    </p:spTree>
    <p:extLst>
      <p:ext uri="{BB962C8B-B14F-4D97-AF65-F5344CB8AC3E}">
        <p14:creationId xmlns:p14="http://schemas.microsoft.com/office/powerpoint/2010/main" val="2796231488"/>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Marcador de posición de imagen 7"/>
          <p:cNvPicPr>
            <a:picLocks noChangeAspect="1"/>
          </p:cNvPicPr>
          <p:nvPr/>
        </p:nvPicPr>
        <p:blipFill>
          <a:blip r:embed="rId2"/>
          <a:srcRect l="-18734" r="-18734"/>
          <a:stretch>
            <a:fillRect/>
          </a:stretch>
        </p:blipFill>
        <p:spPr>
          <a:xfrm>
            <a:off x="6070600" y="1983159"/>
            <a:ext cx="2946400" cy="1934446"/>
          </a:xfrm>
          <a:prstGeom prst="rect">
            <a:avLst/>
          </a:prstGeom>
        </p:spPr>
      </p:pic>
      <p:sp>
        <p:nvSpPr>
          <p:cNvPr id="2" name="Título 1"/>
          <p:cNvSpPr>
            <a:spLocks noGrp="1"/>
          </p:cNvSpPr>
          <p:nvPr>
            <p:ph type="title"/>
          </p:nvPr>
        </p:nvSpPr>
        <p:spPr>
          <a:xfrm>
            <a:off x="88900" y="1284658"/>
            <a:ext cx="9017000" cy="473810"/>
          </a:xfrm>
        </p:spPr>
        <p:txBody>
          <a:bodyPr>
            <a:noAutofit/>
          </a:bodyPr>
          <a:lstStyle/>
          <a:p>
            <a:r>
              <a:rPr lang="es-ES" sz="2400" dirty="0" smtClean="0"/>
              <a:t>INTERNACIONALIZACIÓN DE LA EDUCACIÓN SUPERIOR</a:t>
            </a:r>
            <a:endParaRPr lang="es-ES" sz="2400" dirty="0"/>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2241743828"/>
              </p:ext>
            </p:extLst>
          </p:nvPr>
        </p:nvGraphicFramePr>
        <p:xfrm>
          <a:off x="-88900" y="2097459"/>
          <a:ext cx="7683500" cy="402394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CuadroTexto 5"/>
          <p:cNvSpPr txBox="1"/>
          <p:nvPr/>
        </p:nvSpPr>
        <p:spPr>
          <a:xfrm>
            <a:off x="254000" y="6292671"/>
            <a:ext cx="8763000" cy="369332"/>
          </a:xfrm>
          <a:prstGeom prst="rect">
            <a:avLst/>
          </a:prstGeom>
          <a:noFill/>
        </p:spPr>
        <p:txBody>
          <a:bodyPr wrap="square" rtlCol="0">
            <a:spAutoFit/>
          </a:bodyPr>
          <a:lstStyle/>
          <a:p>
            <a:pPr algn="ctr"/>
            <a:r>
              <a:rPr lang="es-ES" dirty="0" smtClean="0"/>
              <a:t>Las fronteras del conocimiento no coinciden con las fronteras de las naciones </a:t>
            </a:r>
            <a:endParaRPr lang="es-ES" dirty="0"/>
          </a:p>
        </p:txBody>
      </p:sp>
    </p:spTree>
    <p:extLst>
      <p:ext uri="{BB962C8B-B14F-4D97-AF65-F5344CB8AC3E}">
        <p14:creationId xmlns:p14="http://schemas.microsoft.com/office/powerpoint/2010/main" val="309416269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stretch>
            <a:fillRect/>
          </a:stretch>
        </p:blipFill>
        <p:spPr>
          <a:xfrm>
            <a:off x="2911024" y="3340100"/>
            <a:ext cx="3051674" cy="1957954"/>
          </a:xfrm>
          <a:prstGeom prst="rect">
            <a:avLst/>
          </a:prstGeom>
          <a:ln>
            <a:noFill/>
          </a:ln>
          <a:effectLst>
            <a:softEdge rad="112500"/>
          </a:effectLst>
        </p:spPr>
      </p:pic>
      <p:sp>
        <p:nvSpPr>
          <p:cNvPr id="2" name="Título 1"/>
          <p:cNvSpPr>
            <a:spLocks noGrp="1"/>
          </p:cNvSpPr>
          <p:nvPr>
            <p:ph type="title"/>
          </p:nvPr>
        </p:nvSpPr>
        <p:spPr>
          <a:xfrm>
            <a:off x="457200" y="1168400"/>
            <a:ext cx="8229600" cy="711200"/>
          </a:xfrm>
        </p:spPr>
        <p:txBody>
          <a:bodyPr>
            <a:normAutofit fontScale="90000"/>
          </a:bodyPr>
          <a:lstStyle/>
          <a:p>
            <a:r>
              <a:rPr lang="es-ES" dirty="0" smtClean="0"/>
              <a:t>LA DIMENSIÓN INTERNACIONAL EN LAS IES</a:t>
            </a:r>
            <a:br>
              <a:rPr lang="es-ES" dirty="0" smtClean="0"/>
            </a:br>
            <a:r>
              <a:rPr lang="es-ES" dirty="0"/>
              <a:t>C</a:t>
            </a:r>
            <a:r>
              <a:rPr lang="es-ES" dirty="0" smtClean="0"/>
              <a:t>ada vez más importante y compleja</a:t>
            </a:r>
            <a:endParaRPr lang="es-ES" dirty="0"/>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1906275701"/>
              </p:ext>
            </p:extLst>
          </p:nvPr>
        </p:nvGraphicFramePr>
        <p:xfrm>
          <a:off x="342900" y="2193928"/>
          <a:ext cx="8229600" cy="419978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5577812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s-ES" dirty="0" smtClean="0"/>
              <a:t>INSTITUCIONES</a:t>
            </a:r>
            <a:endParaRPr lang="es-ES" dirty="0"/>
          </a:p>
        </p:txBody>
      </p:sp>
      <p:graphicFrame>
        <p:nvGraphicFramePr>
          <p:cNvPr id="6" name="Marcador de contenido 5"/>
          <p:cNvGraphicFramePr>
            <a:graphicFrameLocks noGrp="1"/>
          </p:cNvGraphicFramePr>
          <p:nvPr>
            <p:ph idx="1"/>
            <p:extLst>
              <p:ext uri="{D42A27DB-BD31-4B8C-83A1-F6EECF244321}">
                <p14:modId xmlns:p14="http://schemas.microsoft.com/office/powerpoint/2010/main" val="2125942487"/>
              </p:ext>
            </p:extLst>
          </p:nvPr>
        </p:nvGraphicFramePr>
        <p:xfrm>
          <a:off x="323746" y="2379757"/>
          <a:ext cx="8651029" cy="406884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1206670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s-ES" dirty="0" smtClean="0"/>
              <a:t>PROGRAMAS ACADÉMICOS</a:t>
            </a:r>
            <a:endParaRPr lang="es-ES" dirty="0"/>
          </a:p>
        </p:txBody>
      </p:sp>
      <p:graphicFrame>
        <p:nvGraphicFramePr>
          <p:cNvPr id="6" name="Marcador de contenido 5"/>
          <p:cNvGraphicFramePr>
            <a:graphicFrameLocks noGrp="1"/>
          </p:cNvGraphicFramePr>
          <p:nvPr>
            <p:ph idx="1"/>
            <p:extLst>
              <p:ext uri="{D42A27DB-BD31-4B8C-83A1-F6EECF244321}">
                <p14:modId xmlns:p14="http://schemas.microsoft.com/office/powerpoint/2010/main" val="1979083925"/>
              </p:ext>
            </p:extLst>
          </p:nvPr>
        </p:nvGraphicFramePr>
        <p:xfrm>
          <a:off x="107312" y="2458280"/>
          <a:ext cx="8579487" cy="406884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Imagen 4"/>
          <p:cNvPicPr>
            <a:picLocks noChangeAspect="1"/>
          </p:cNvPicPr>
          <p:nvPr/>
        </p:nvPicPr>
        <p:blipFill>
          <a:blip r:embed="rId7"/>
          <a:stretch>
            <a:fillRect/>
          </a:stretch>
        </p:blipFill>
        <p:spPr>
          <a:xfrm>
            <a:off x="3975100" y="2559880"/>
            <a:ext cx="4191000" cy="2463800"/>
          </a:xfrm>
          <a:prstGeom prst="rect">
            <a:avLst/>
          </a:prstGeom>
        </p:spPr>
      </p:pic>
    </p:spTree>
    <p:extLst>
      <p:ext uri="{BB962C8B-B14F-4D97-AF65-F5344CB8AC3E}">
        <p14:creationId xmlns:p14="http://schemas.microsoft.com/office/powerpoint/2010/main" val="171939391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Marcador de contenido 5"/>
          <p:cNvGraphicFramePr>
            <a:graphicFrameLocks noGrp="1"/>
          </p:cNvGraphicFramePr>
          <p:nvPr>
            <p:ph idx="1"/>
            <p:extLst>
              <p:ext uri="{D42A27DB-BD31-4B8C-83A1-F6EECF244321}">
                <p14:modId xmlns:p14="http://schemas.microsoft.com/office/powerpoint/2010/main" val="1636597408"/>
              </p:ext>
            </p:extLst>
          </p:nvPr>
        </p:nvGraphicFramePr>
        <p:xfrm>
          <a:off x="533400" y="2101369"/>
          <a:ext cx="5670876" cy="48328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ítulo 2"/>
          <p:cNvSpPr>
            <a:spLocks noGrp="1"/>
          </p:cNvSpPr>
          <p:nvPr>
            <p:ph type="title"/>
          </p:nvPr>
        </p:nvSpPr>
        <p:spPr/>
        <p:txBody>
          <a:bodyPr>
            <a:normAutofit fontScale="90000"/>
          </a:bodyPr>
          <a:lstStyle/>
          <a:p>
            <a:r>
              <a:rPr lang="es-ES" dirty="0" smtClean="0"/>
              <a:t>PROFESORES, ESTUDIANTES Y EGRESADOS</a:t>
            </a:r>
            <a:endParaRPr lang="es-ES" dirty="0"/>
          </a:p>
        </p:txBody>
      </p:sp>
      <p:pic>
        <p:nvPicPr>
          <p:cNvPr id="7" name="Imagen 6"/>
          <p:cNvPicPr>
            <a:picLocks noChangeAspect="1"/>
          </p:cNvPicPr>
          <p:nvPr/>
        </p:nvPicPr>
        <p:blipFill>
          <a:blip r:embed="rId7"/>
          <a:stretch>
            <a:fillRect/>
          </a:stretch>
        </p:blipFill>
        <p:spPr>
          <a:xfrm>
            <a:off x="6589949" y="2882900"/>
            <a:ext cx="2211151" cy="1979507"/>
          </a:xfrm>
          <a:prstGeom prst="rect">
            <a:avLst/>
          </a:prstGeom>
          <a:noFill/>
          <a:ln>
            <a:noFill/>
          </a:ln>
        </p:spPr>
      </p:pic>
      <p:sp>
        <p:nvSpPr>
          <p:cNvPr id="5" name="CuadroTexto 4"/>
          <p:cNvSpPr txBox="1"/>
          <p:nvPr/>
        </p:nvSpPr>
        <p:spPr>
          <a:xfrm>
            <a:off x="1955800" y="584200"/>
            <a:ext cx="184666" cy="369332"/>
          </a:xfrm>
          <a:prstGeom prst="rect">
            <a:avLst/>
          </a:prstGeom>
          <a:noFill/>
        </p:spPr>
        <p:txBody>
          <a:bodyPr wrap="none" rtlCol="0">
            <a:spAutoFit/>
          </a:bodyPr>
          <a:lstStyle/>
          <a:p>
            <a:endParaRPr lang="es-ES" dirty="0"/>
          </a:p>
        </p:txBody>
      </p:sp>
    </p:spTree>
    <p:extLst>
      <p:ext uri="{BB962C8B-B14F-4D97-AF65-F5344CB8AC3E}">
        <p14:creationId xmlns:p14="http://schemas.microsoft.com/office/powerpoint/2010/main" val="2799078299"/>
      </p:ext>
    </p:extLst>
  </p:cSld>
  <p:clrMapOvr>
    <a:masterClrMapping/>
  </p:clrMapOvr>
  <p:timing>
    <p:tnLst>
      <p:par>
        <p:cTn id="1" dur="indefinite" restart="never" nodeType="tmRoot"/>
      </p:par>
    </p:tnLst>
  </p:timing>
</p:sld>
</file>

<file path=ppt/theme/theme1.xml><?xml version="1.0" encoding="utf-8"?>
<a:theme xmlns:a="http://schemas.openxmlformats.org/drawingml/2006/main" name="Presentación5">
  <a:themeElements>
    <a:clrScheme name="Folio">
      <a:dk1>
        <a:sysClr val="windowText" lastClr="000000"/>
      </a:dk1>
      <a:lt1>
        <a:sysClr val="window" lastClr="FFFFFF"/>
      </a:lt1>
      <a:dk2>
        <a:srgbClr val="2D2F2B"/>
      </a:dk2>
      <a:lt2>
        <a:srgbClr val="DEDED7"/>
      </a:lt2>
      <a:accent1>
        <a:srgbClr val="294171"/>
      </a:accent1>
      <a:accent2>
        <a:srgbClr val="748CBC"/>
      </a:accent2>
      <a:accent3>
        <a:srgbClr val="8E887C"/>
      </a:accent3>
      <a:accent4>
        <a:srgbClr val="834736"/>
      </a:accent4>
      <a:accent5>
        <a:srgbClr val="5A1705"/>
      </a:accent5>
      <a:accent6>
        <a:srgbClr val="A0A16A"/>
      </a:accent6>
      <a:hlink>
        <a:srgbClr val="74B6BC"/>
      </a:hlink>
      <a:folHlink>
        <a:srgbClr val="7F95A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2_Tema de Office">
  <a:themeElements>
    <a:clrScheme name="Oficin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cin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cin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Tema de Office">
  <a:themeElements>
    <a:clrScheme name="Oficin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cin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cin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22054</TotalTime>
  <Words>2725</Words>
  <Application>Microsoft Office PowerPoint</Application>
  <PresentationFormat>Presentación en pantalla (4:3)</PresentationFormat>
  <Paragraphs>285</Paragraphs>
  <Slides>41</Slides>
  <Notes>6</Notes>
  <HiddenSlides>0</HiddenSlides>
  <MMClips>0</MMClips>
  <ScaleCrop>false</ScaleCrop>
  <HeadingPairs>
    <vt:vector size="4" baseType="variant">
      <vt:variant>
        <vt:lpstr>Tema</vt:lpstr>
      </vt:variant>
      <vt:variant>
        <vt:i4>3</vt:i4>
      </vt:variant>
      <vt:variant>
        <vt:lpstr>Títulos de diapositiva</vt:lpstr>
      </vt:variant>
      <vt:variant>
        <vt:i4>41</vt:i4>
      </vt:variant>
    </vt:vector>
  </HeadingPairs>
  <TitlesOfParts>
    <vt:vector size="44" baseType="lpstr">
      <vt:lpstr>Presentación5</vt:lpstr>
      <vt:lpstr>2_Tema de Office</vt:lpstr>
      <vt:lpstr>1_Tema de Office</vt:lpstr>
      <vt:lpstr> INTERNACIONALIZACIÓN Y CALIDAD EN LA EDUCACIÓN SUPERIOR   Consejo Nacional de Acreditación  Septiembre 17 de 2014 </vt:lpstr>
      <vt:lpstr>INTERNACIONALIZACIÓN DE LA EDUCACIÓN SUPERIOR</vt:lpstr>
      <vt:lpstr>Presentación de PowerPoint</vt:lpstr>
      <vt:lpstr>MOTIVACIONES</vt:lpstr>
      <vt:lpstr>INTERNACIONALIZACIÓN DE LA EDUCACIÓN SUPERIOR</vt:lpstr>
      <vt:lpstr>LA DIMENSIÓN INTERNACIONAL EN LAS IES Cada vez más importante y compleja</vt:lpstr>
      <vt:lpstr>INSTITUCIONES</vt:lpstr>
      <vt:lpstr>PROGRAMAS ACADÉMICOS</vt:lpstr>
      <vt:lpstr>PROFESORES, ESTUDIANTES Y EGRESADOS</vt:lpstr>
      <vt:lpstr>Presentación de PowerPoint</vt:lpstr>
      <vt:lpstr>REQUISITOS PARA UNA VERDADERA INTERNACIONALIZACIÓN DE LAS IES</vt:lpstr>
      <vt:lpstr>OPORTUNIDADES</vt:lpstr>
      <vt:lpstr>Algunas estadísticas básicas sobre internacionalización en Colombia</vt:lpstr>
      <vt:lpstr>Internacionalización y calidad</vt:lpstr>
      <vt:lpstr>¿Aseguramiento de la calidad?</vt:lpstr>
      <vt:lpstr>Acreditación e internacionalización</vt:lpstr>
      <vt:lpstr>¿Por que evaluar la calidad internacionalización?</vt:lpstr>
      <vt:lpstr>NUEVO FACTOR: VISIBILIDAD NACIONAL E INTERNACIONAL (CNA) </vt:lpstr>
      <vt:lpstr>CARACTERÍSTICA I:  INSERCIÓN DEL PROGRAMA EN CONTEXTOS ACADÉMICOS NACIONALES E INTERNACIONALES</vt:lpstr>
      <vt:lpstr> CARACTERÍSTICAI (cont.):  INSERCIÓN DEL PROGRAMA EN CONTEXTOS ACADÉMICOS NACIONALES E INTERNACIONALES</vt:lpstr>
      <vt:lpstr>Presentación de PowerPoint</vt:lpstr>
      <vt:lpstr>INTERNACIONALIZACIÓN DEL CURRÍCULO</vt:lpstr>
      <vt:lpstr>CARACTERÍSTICA II:  RELACIONES EXTERNAS DE PROFESORES Y ESTUDIANTES </vt:lpstr>
      <vt:lpstr>CARACTERÍSTICA II: (cont.) RELACIONES EXTERNAS DE PROFESORES Y ESTUDIANTES </vt:lpstr>
      <vt:lpstr>Presentación de PowerPoint</vt:lpstr>
      <vt:lpstr>Algunas casos para reflexionar</vt:lpstr>
      <vt:lpstr>Algunas casos para reflexionar</vt:lpstr>
      <vt:lpstr>Estrategias para asegurar la calidad de la internacionalización </vt:lpstr>
      <vt:lpstr>Elementos para la formulación de una Política o plan de internacionalización </vt:lpstr>
      <vt:lpstr>Proyecto Piloto CeQuint</vt:lpstr>
      <vt:lpstr>La internacionalización del CNA</vt:lpstr>
      <vt:lpstr>Presentación de PowerPoint</vt:lpstr>
      <vt:lpstr>Mecanismos para internacionalizar la acreditación </vt:lpstr>
      <vt:lpstr>Estrategia de internacionalización del CNA </vt:lpstr>
      <vt:lpstr>Estrategia de internacionalización del CNA</vt:lpstr>
      <vt:lpstr>Relaciones internacionales del CNA</vt:lpstr>
      <vt:lpstr>Acreditación Regional en Colombia</vt:lpstr>
      <vt:lpstr>Articulación con otras entidades colombianas</vt:lpstr>
      <vt:lpstr>Internacionalización en “casa”</vt:lpstr>
      <vt:lpstr>GLOCALIZACIÓN</vt:lpstr>
      <vt:lpstr>Gracias</vt:lpstr>
    </vt:vector>
  </TitlesOfParts>
  <Company>Personal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Lorena Gartner</dc:creator>
  <cp:lastModifiedBy>IUCMC</cp:lastModifiedBy>
  <cp:revision>528</cp:revision>
  <dcterms:created xsi:type="dcterms:W3CDTF">2012-09-20T21:14:05Z</dcterms:created>
  <dcterms:modified xsi:type="dcterms:W3CDTF">2014-09-17T16:10:52Z</dcterms:modified>
</cp:coreProperties>
</file>