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75" r:id="rId5"/>
    <p:sldId id="280" r:id="rId6"/>
    <p:sldId id="281" r:id="rId7"/>
    <p:sldId id="282" r:id="rId8"/>
    <p:sldId id="283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8FF3A4-0C06-444C-AD63-F5DD4C2D4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B3716EB-B4DD-47FE-AF76-1A63E24F4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827AE0-3F26-4489-AF6A-DA9FC077E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0D74B-5244-4867-9C35-326AFB584696}" type="datetimeFigureOut">
              <a:rPr lang="es-CO" smtClean="0"/>
              <a:t>12/01/2022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DCB282-A0B7-4C23-836F-FDCD18A91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0AF505-87E6-442C-BD25-46766D00F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D247-5471-421C-B8E4-4AFB6D1C066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6309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F24E12-718E-4381-AF13-0962458B2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BF71860-D289-4444-AEB4-66999257F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12EDE4-8FAE-45B3-8D05-2D2FC2670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0D74B-5244-4867-9C35-326AFB584696}" type="datetimeFigureOut">
              <a:rPr lang="es-CO" smtClean="0"/>
              <a:t>12/01/2022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0BAC3F-722D-44CD-A9FF-1675D99F2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143D19-C819-4C8C-9B2C-CA2690482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D247-5471-421C-B8E4-4AFB6D1C066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349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8E3EBC4-4562-4B03-A03F-6864F45E6B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8E6804C-EA01-4493-BF20-9B0F91C0F4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8A5BFB-81E5-433A-B55D-3EF16EEA9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0D74B-5244-4867-9C35-326AFB584696}" type="datetimeFigureOut">
              <a:rPr lang="es-CO" smtClean="0"/>
              <a:t>12/01/2022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FD54A1-0A0E-4EF3-98EB-204D6B978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333B52-8192-4DF2-B99A-A75DD9B9E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D247-5471-421C-B8E4-4AFB6D1C066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4235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FF6F17-3D33-48DC-9770-311690195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344AAF-9601-4E20-BAEB-1646FE7FD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63CCDA-9E3D-4345-9B12-E10C3E0DF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0D74B-5244-4867-9C35-326AFB584696}" type="datetimeFigureOut">
              <a:rPr lang="es-CO" smtClean="0"/>
              <a:t>12/01/2022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B61761-337A-47E8-A072-FF3F3A629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7FA053-A5FE-4B58-AD44-772504E2A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D247-5471-421C-B8E4-4AFB6D1C066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2295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858C46-F81E-41AC-AB09-997A7436B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C05406-9859-4B56-9551-B17582064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421B31-85AD-4E8D-ACA4-B1B0EB52A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0D74B-5244-4867-9C35-326AFB584696}" type="datetimeFigureOut">
              <a:rPr lang="es-CO" smtClean="0"/>
              <a:t>12/01/2022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0B178A-9477-4B4F-90AD-AD68515F5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459155-B840-41B6-A0EF-91F504B1F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D247-5471-421C-B8E4-4AFB6D1C066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2643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EA6C8-3323-4A1B-B748-C07B9453B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D025BD-6B98-4973-897A-8A966B72D7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E6D3E52-F8AB-4B9B-AB66-314F5007C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4C862A-8023-4830-87B1-FAEB79215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0D74B-5244-4867-9C35-326AFB584696}" type="datetimeFigureOut">
              <a:rPr lang="es-CO" smtClean="0"/>
              <a:t>12/01/2022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8F16EA-CF85-4C00-A03A-1FB14E3A9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7760DA-5F7E-455F-819E-01CF8FCC3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D247-5471-421C-B8E4-4AFB6D1C066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5888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AFE719-534B-4186-85BC-57BDD3D7C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AF1CCB-F629-4C72-9117-FE71A1A7D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575BAD7-4384-47CA-B47A-3E6FACEEE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6D101C4-8165-45AA-B64E-FFC88426EF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9EEFBEC-91D4-47EE-AAEE-7AA338A98B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652E785-66A8-4139-8049-8AB980428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0D74B-5244-4867-9C35-326AFB584696}" type="datetimeFigureOut">
              <a:rPr lang="es-CO" smtClean="0"/>
              <a:t>12/01/2022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8199B64-6D89-4BE4-B4E0-2001379B2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17B349C-2206-4483-99CD-7EF2EBFE6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D247-5471-421C-B8E4-4AFB6D1C066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6730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70047C-2D98-4CD1-8130-312E44938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09A94B8-3817-4D32-9CA4-47D6392EF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0D74B-5244-4867-9C35-326AFB584696}" type="datetimeFigureOut">
              <a:rPr lang="es-CO" smtClean="0"/>
              <a:t>12/01/2022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C8E25F3-E55D-4A2D-A4B8-29D043EB7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C2529F4-5B65-4757-B238-D28E80A5A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D247-5471-421C-B8E4-4AFB6D1C066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9898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8BB025-0445-4278-8206-0475FD68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0D74B-5244-4867-9C35-326AFB584696}" type="datetimeFigureOut">
              <a:rPr lang="es-CO" smtClean="0"/>
              <a:t>12/01/2022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6EFDECE-58EC-4D5E-BFE4-0E60D3CF1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A21AB48-F569-4521-ADA3-747F915A9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D247-5471-421C-B8E4-4AFB6D1C066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638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D40A8B-83B1-4E4B-AB4A-F9E59C7ED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957B4E-CFFC-43EA-A307-64E4E3657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383FAA-0C9F-4627-9B8E-0DA071EB1F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BDE7AE-4848-405F-B30D-E6456DC45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0D74B-5244-4867-9C35-326AFB584696}" type="datetimeFigureOut">
              <a:rPr lang="es-CO" smtClean="0"/>
              <a:t>12/01/2022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9D9B33-BF7D-4C42-AF76-7E4B24937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50337F-91DD-4669-B1BA-52621DC24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D247-5471-421C-B8E4-4AFB6D1C066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3944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5CE60A-080F-41BE-B507-43709FBE7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895AE00-B109-42C9-A98C-9D40A780D8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FBC453-BFBA-4830-AD4C-D691AE25D1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BFB506-1EBB-4B3D-B600-AAE2455D9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0D74B-5244-4867-9C35-326AFB584696}" type="datetimeFigureOut">
              <a:rPr lang="es-CO" smtClean="0"/>
              <a:t>12/01/2022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F48AD6-2207-48A6-A400-7D26D943D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37CB7A-239C-472B-A45D-219691FB2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D247-5471-421C-B8E4-4AFB6D1C066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575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6C8ED49-6F92-4DA1-A62A-ADFBC1371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CC9607-7AFB-465E-8924-D37E87C30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2B2A75-0409-41E9-A6F0-FFE30CBF22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0D74B-5244-4867-9C35-326AFB584696}" type="datetimeFigureOut">
              <a:rPr lang="es-CO" smtClean="0"/>
              <a:t>12/01/2022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9C0D0E-833B-49C3-86B7-DCF90D1CAE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B537B0-14A5-4797-A59E-D77657CCDE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8D247-5471-421C-B8E4-4AFB6D1C066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66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forms.gle/GfaeyJmbU8QDS27i7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5580494-6DF8-41F6-A3F8-B6CDBE6EA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7"/>
            <a:ext cx="12192000" cy="684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19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C0C66EB-7DAC-46B3-8BD0-BA8900A8F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7"/>
            <a:ext cx="12192000" cy="684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00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A22D081-FC17-404E-B23F-19FDA0A29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7"/>
            <a:ext cx="12192000" cy="684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33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3C4C14F-0191-4F6C-9657-365DAB63E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7"/>
            <a:ext cx="12192000" cy="685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9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7D979A1-8A97-4672-9435-0AF02AE59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4"/>
            <a:ext cx="12192000" cy="685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47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8DE630F-247A-431A-9100-617574C04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7"/>
            <a:ext cx="12192000" cy="685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45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1C794FB-856B-4402-A296-B26397DD1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4"/>
            <a:ext cx="12192000" cy="685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27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6248399" y="32084"/>
            <a:ext cx="5943601" cy="59982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s-ES" altLang="en-US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endParaRPr lang="es-ES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399" y="5998268"/>
            <a:ext cx="5416731" cy="85973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248"/>
            <a:ext cx="6248400" cy="681275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0275" y="5310092"/>
            <a:ext cx="2371725" cy="733425"/>
          </a:xfrm>
          <a:prstGeom prst="rect">
            <a:avLst/>
          </a:prstGeom>
        </p:spPr>
      </p:pic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6400800" y="95249"/>
            <a:ext cx="5791200" cy="5555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Convocatoria de </a:t>
            </a:r>
            <a:r>
              <a:rPr lang="es-ES" sz="2500" b="1" dirty="0">
                <a:latin typeface="Arial" panose="020B0604020202020204" pitchFamily="34" charset="0"/>
                <a:cs typeface="Arial" panose="020B0604020202020204" pitchFamily="34" charset="0"/>
              </a:rPr>
              <a:t>Empropaz en Línea </a:t>
            </a:r>
          </a:p>
          <a:p>
            <a:pPr algn="just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El programa gratuito de formación y acompañamiento empresarial para emprendedores y microempresarios</a:t>
            </a:r>
          </a:p>
          <a:p>
            <a:pPr algn="just"/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personas interesadas deben diligenciar el link de inscripción: </a:t>
            </a:r>
            <a:r>
              <a:rPr lang="es-CO" sz="2000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https://forms.gle/GfaeyJmbU8QDS27i7</a:t>
            </a:r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altLang="en-US" sz="2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Municipios participantes en la Convocatoria del día </a:t>
            </a:r>
            <a:r>
              <a:rPr lang="es-E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miércoles 26 de enero del 2022 a las 3 pm por Zoom</a:t>
            </a: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Buenos Aires, Cajibío, Caldono, Caloto, El Tambo, La Sierra, Puracé, Santander de Quilichao, Silvia, Suárez y Morales, Cauca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7484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83</Words>
  <Application>Microsoft Office PowerPoint</Application>
  <PresentationFormat>Panorámica</PresentationFormat>
  <Paragraphs>11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Milena Aguirre</dc:creator>
  <cp:lastModifiedBy>Mis Archivos</cp:lastModifiedBy>
  <cp:revision>45</cp:revision>
  <dcterms:created xsi:type="dcterms:W3CDTF">2020-11-17T03:56:27Z</dcterms:created>
  <dcterms:modified xsi:type="dcterms:W3CDTF">2022-01-12T17:27:55Z</dcterms:modified>
</cp:coreProperties>
</file>