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84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59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80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69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47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4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16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6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2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8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F105-1E05-184A-BD2D-6FA8AE933A89}" type="datetimeFigureOut">
              <a:rPr lang="es-ES" smtClean="0"/>
              <a:t>12/09/2017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54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876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1833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unicauca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lucy alejandra cruz astudillo</dc:creator>
  <cp:lastModifiedBy>pro 4300- 1</cp:lastModifiedBy>
  <cp:revision>3</cp:revision>
  <dcterms:created xsi:type="dcterms:W3CDTF">2017-08-08T14:01:22Z</dcterms:created>
  <dcterms:modified xsi:type="dcterms:W3CDTF">2017-09-12T14:26:20Z</dcterms:modified>
</cp:coreProperties>
</file>