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theme/theme3.xml" ContentType="application/vnd.openxmlformats-officedocument.theme+xml"/>
  <Override PartName="/ppt/tags/tag1.xml" ContentType="application/vnd.openxmlformats-officedocument.presentationml.tags+xml"/>
  <Override PartName="/ppt/tags/tag2.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 id="2147483672" r:id="rId3"/>
  </p:sldMasterIdLst>
  <p:sldIdLst>
    <p:sldId id="263" r:id="rId4"/>
    <p:sldId id="264" r:id="rId5"/>
    <p:sldId id="411" r:id="rId6"/>
    <p:sldId id="459" r:id="rId7"/>
    <p:sldId id="422" r:id="rId8"/>
    <p:sldId id="463" r:id="rId9"/>
    <p:sldId id="415" r:id="rId10"/>
    <p:sldId id="462" r:id="rId11"/>
    <p:sldId id="461" r:id="rId12"/>
    <p:sldId id="405" r:id="rId13"/>
    <p:sldId id="465" r:id="rId14"/>
    <p:sldId id="404" r:id="rId15"/>
    <p:sldId id="466" r:id="rId16"/>
    <p:sldId id="398" r:id="rId17"/>
    <p:sldId id="464" r:id="rId18"/>
    <p:sldId id="392" r:id="rId19"/>
    <p:sldId id="468" r:id="rId20"/>
    <p:sldId id="414" r:id="rId21"/>
    <p:sldId id="266" r:id="rId22"/>
  </p:sldIdLst>
  <p:sldSz cx="12192000" cy="6858000"/>
  <p:notesSz cx="6858000" cy="9144000"/>
  <p:defaultTextStyle>
    <a:defPPr>
      <a:defRPr lang="es-C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32A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69" autoAdjust="0"/>
    <p:restoredTop sz="94660"/>
  </p:normalViewPr>
  <p:slideViewPr>
    <p:cSldViewPr snapToGrid="0">
      <p:cViewPr varScale="1">
        <p:scale>
          <a:sx n="87" d="100"/>
          <a:sy n="87" d="100"/>
        </p:scale>
        <p:origin x="246" y="9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tableStyles" Target="tableStyles.xml"/><Relationship Id="rId3" Type="http://schemas.openxmlformats.org/officeDocument/2006/relationships/slideMaster" Target="slideMasters/slideMaster3.xml"/><Relationship Id="rId21" Type="http://schemas.openxmlformats.org/officeDocument/2006/relationships/slide" Target="slides/slide18.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viewProps" Target="viewProp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presProps" Target="presProps.xml"/><Relationship Id="rId10" Type="http://schemas.openxmlformats.org/officeDocument/2006/relationships/slide" Target="slides/slide7.xml"/><Relationship Id="rId19" Type="http://schemas.openxmlformats.org/officeDocument/2006/relationships/slide" Target="slides/slide16.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p:cNvSpPr>
            <a:spLocks noGrp="1"/>
          </p:cNvSpPr>
          <p:nvPr>
            <p:ph type="ctrTitle"/>
          </p:nvPr>
        </p:nvSpPr>
        <p:spPr>
          <a:xfrm>
            <a:off x="1524000" y="1122363"/>
            <a:ext cx="9144000" cy="2387600"/>
          </a:xfrm>
        </p:spPr>
        <p:txBody>
          <a:bodyPr anchor="b"/>
          <a:lstStyle>
            <a:lvl1pPr algn="ctr">
              <a:defRPr sz="6000"/>
            </a:lvl1pPr>
          </a:lstStyle>
          <a:p>
            <a:r>
              <a:rPr lang="es-ES"/>
              <a:t>Haga clic para modificar el estilo de título del patrón</a:t>
            </a:r>
            <a:endParaRPr lang="es-CO"/>
          </a:p>
        </p:txBody>
      </p:sp>
      <p:sp>
        <p:nvSpPr>
          <p:cNvPr id="3" name="Subtítulo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endParaRPr lang="es-CO"/>
          </a:p>
        </p:txBody>
      </p:sp>
      <p:sp>
        <p:nvSpPr>
          <p:cNvPr id="4" name="Marcador de fecha 3"/>
          <p:cNvSpPr>
            <a:spLocks noGrp="1"/>
          </p:cNvSpPr>
          <p:nvPr>
            <p:ph type="dt" sz="half" idx="10"/>
          </p:nvPr>
        </p:nvSpPr>
        <p:spPr/>
        <p:txBody>
          <a:bodyPr/>
          <a:lstStyle/>
          <a:p>
            <a:fld id="{82B98674-4A7C-4D21-988F-98DC13B60872}" type="datetimeFigureOut">
              <a:rPr lang="es-CO" smtClean="0"/>
              <a:t>28/11/2023</a:t>
            </a:fld>
            <a:endParaRPr lang="es-CO"/>
          </a:p>
        </p:txBody>
      </p:sp>
      <p:sp>
        <p:nvSpPr>
          <p:cNvPr id="5" name="Marcador de pie de página 4"/>
          <p:cNvSpPr>
            <a:spLocks noGrp="1"/>
          </p:cNvSpPr>
          <p:nvPr>
            <p:ph type="ftr" sz="quarter" idx="11"/>
          </p:nvPr>
        </p:nvSpPr>
        <p:spPr/>
        <p:txBody>
          <a:bodyPr/>
          <a:lstStyle/>
          <a:p>
            <a:endParaRPr lang="es-CO"/>
          </a:p>
        </p:txBody>
      </p:sp>
      <p:sp>
        <p:nvSpPr>
          <p:cNvPr id="6" name="Marcador de número de diapositiva 5"/>
          <p:cNvSpPr>
            <a:spLocks noGrp="1"/>
          </p:cNvSpPr>
          <p:nvPr>
            <p:ph type="sldNum" sz="quarter" idx="12"/>
          </p:nvPr>
        </p:nvSpPr>
        <p:spPr/>
        <p:txBody>
          <a:bodyPr/>
          <a:lstStyle/>
          <a:p>
            <a:fld id="{DABBDE1D-534B-4A12-9EDB-0514CF966D94}" type="slidenum">
              <a:rPr lang="es-CO" smtClean="0"/>
              <a:t>‹Nº›</a:t>
            </a:fld>
            <a:endParaRPr lang="es-CO"/>
          </a:p>
        </p:txBody>
      </p:sp>
    </p:spTree>
    <p:extLst>
      <p:ext uri="{BB962C8B-B14F-4D97-AF65-F5344CB8AC3E}">
        <p14:creationId xmlns:p14="http://schemas.microsoft.com/office/powerpoint/2010/main" val="230133036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a:t>Haga clic para modificar el estilo de título del patrón</a:t>
            </a:r>
            <a:endParaRPr lang="es-CO"/>
          </a:p>
        </p:txBody>
      </p:sp>
      <p:sp>
        <p:nvSpPr>
          <p:cNvPr id="3" name="Marcador de texto vertical 2"/>
          <p:cNvSpPr>
            <a:spLocks noGrp="1"/>
          </p:cNvSpPr>
          <p:nvPr>
            <p:ph type="body" orient="vert" idx="1"/>
          </p:nvPr>
        </p:nvSpPr>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4" name="Marcador de fecha 3"/>
          <p:cNvSpPr>
            <a:spLocks noGrp="1"/>
          </p:cNvSpPr>
          <p:nvPr>
            <p:ph type="dt" sz="half" idx="10"/>
          </p:nvPr>
        </p:nvSpPr>
        <p:spPr/>
        <p:txBody>
          <a:bodyPr/>
          <a:lstStyle/>
          <a:p>
            <a:fld id="{82B98674-4A7C-4D21-988F-98DC13B60872}" type="datetimeFigureOut">
              <a:rPr lang="es-CO" smtClean="0"/>
              <a:t>28/11/2023</a:t>
            </a:fld>
            <a:endParaRPr lang="es-CO"/>
          </a:p>
        </p:txBody>
      </p:sp>
      <p:sp>
        <p:nvSpPr>
          <p:cNvPr id="5" name="Marcador de pie de página 4"/>
          <p:cNvSpPr>
            <a:spLocks noGrp="1"/>
          </p:cNvSpPr>
          <p:nvPr>
            <p:ph type="ftr" sz="quarter" idx="11"/>
          </p:nvPr>
        </p:nvSpPr>
        <p:spPr/>
        <p:txBody>
          <a:bodyPr/>
          <a:lstStyle/>
          <a:p>
            <a:endParaRPr lang="es-CO"/>
          </a:p>
        </p:txBody>
      </p:sp>
      <p:sp>
        <p:nvSpPr>
          <p:cNvPr id="6" name="Marcador de número de diapositiva 5"/>
          <p:cNvSpPr>
            <a:spLocks noGrp="1"/>
          </p:cNvSpPr>
          <p:nvPr>
            <p:ph type="sldNum" sz="quarter" idx="12"/>
          </p:nvPr>
        </p:nvSpPr>
        <p:spPr/>
        <p:txBody>
          <a:bodyPr/>
          <a:lstStyle/>
          <a:p>
            <a:fld id="{DABBDE1D-534B-4A12-9EDB-0514CF966D94}" type="slidenum">
              <a:rPr lang="es-CO" smtClean="0"/>
              <a:t>‹Nº›</a:t>
            </a:fld>
            <a:endParaRPr lang="es-CO"/>
          </a:p>
        </p:txBody>
      </p:sp>
    </p:spTree>
    <p:extLst>
      <p:ext uri="{BB962C8B-B14F-4D97-AF65-F5344CB8AC3E}">
        <p14:creationId xmlns:p14="http://schemas.microsoft.com/office/powerpoint/2010/main" val="391008772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8724900" y="365125"/>
            <a:ext cx="2628900" cy="5811838"/>
          </a:xfrm>
        </p:spPr>
        <p:txBody>
          <a:bodyPr vert="eaVert"/>
          <a:lstStyle/>
          <a:p>
            <a:r>
              <a:rPr lang="es-ES"/>
              <a:t>Haga clic para modificar el estilo de título del patrón</a:t>
            </a:r>
            <a:endParaRPr lang="es-CO"/>
          </a:p>
        </p:txBody>
      </p:sp>
      <p:sp>
        <p:nvSpPr>
          <p:cNvPr id="3" name="Marcador de texto vertical 2"/>
          <p:cNvSpPr>
            <a:spLocks noGrp="1"/>
          </p:cNvSpPr>
          <p:nvPr>
            <p:ph type="body" orient="vert" idx="1"/>
          </p:nvPr>
        </p:nvSpPr>
        <p:spPr>
          <a:xfrm>
            <a:off x="838200" y="365125"/>
            <a:ext cx="7734300" cy="5811838"/>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4" name="Marcador de fecha 3"/>
          <p:cNvSpPr>
            <a:spLocks noGrp="1"/>
          </p:cNvSpPr>
          <p:nvPr>
            <p:ph type="dt" sz="half" idx="10"/>
          </p:nvPr>
        </p:nvSpPr>
        <p:spPr/>
        <p:txBody>
          <a:bodyPr/>
          <a:lstStyle/>
          <a:p>
            <a:fld id="{82B98674-4A7C-4D21-988F-98DC13B60872}" type="datetimeFigureOut">
              <a:rPr lang="es-CO" smtClean="0"/>
              <a:t>28/11/2023</a:t>
            </a:fld>
            <a:endParaRPr lang="es-CO"/>
          </a:p>
        </p:txBody>
      </p:sp>
      <p:sp>
        <p:nvSpPr>
          <p:cNvPr id="5" name="Marcador de pie de página 4"/>
          <p:cNvSpPr>
            <a:spLocks noGrp="1"/>
          </p:cNvSpPr>
          <p:nvPr>
            <p:ph type="ftr" sz="quarter" idx="11"/>
          </p:nvPr>
        </p:nvSpPr>
        <p:spPr/>
        <p:txBody>
          <a:bodyPr/>
          <a:lstStyle/>
          <a:p>
            <a:endParaRPr lang="es-CO"/>
          </a:p>
        </p:txBody>
      </p:sp>
      <p:sp>
        <p:nvSpPr>
          <p:cNvPr id="6" name="Marcador de número de diapositiva 5"/>
          <p:cNvSpPr>
            <a:spLocks noGrp="1"/>
          </p:cNvSpPr>
          <p:nvPr>
            <p:ph type="sldNum" sz="quarter" idx="12"/>
          </p:nvPr>
        </p:nvSpPr>
        <p:spPr/>
        <p:txBody>
          <a:bodyPr/>
          <a:lstStyle/>
          <a:p>
            <a:fld id="{DABBDE1D-534B-4A12-9EDB-0514CF966D94}" type="slidenum">
              <a:rPr lang="es-CO" smtClean="0"/>
              <a:t>‹Nº›</a:t>
            </a:fld>
            <a:endParaRPr lang="es-CO"/>
          </a:p>
        </p:txBody>
      </p:sp>
    </p:spTree>
    <p:extLst>
      <p:ext uri="{BB962C8B-B14F-4D97-AF65-F5344CB8AC3E}">
        <p14:creationId xmlns:p14="http://schemas.microsoft.com/office/powerpoint/2010/main" val="354288563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cSld name="1_Título y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a:t>Haga clic para modificar el estilo de título del patrón</a:t>
            </a:r>
          </a:p>
        </p:txBody>
      </p:sp>
      <p:sp>
        <p:nvSpPr>
          <p:cNvPr id="3" name="Marcador de contenido 2"/>
          <p:cNvSpPr>
            <a:spLocks noGrp="1"/>
          </p:cNvSpPr>
          <p:nvPr>
            <p:ph idx="1"/>
          </p:nvPr>
        </p:nvSpPr>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ES" dirty="0"/>
          </a:p>
        </p:txBody>
      </p:sp>
      <p:sp>
        <p:nvSpPr>
          <p:cNvPr id="8" name="Marcador de contenido 7"/>
          <p:cNvSpPr>
            <a:spLocks noGrp="1"/>
          </p:cNvSpPr>
          <p:nvPr>
            <p:ph sz="quarter" idx="13"/>
          </p:nvPr>
        </p:nvSpPr>
        <p:spPr>
          <a:xfrm>
            <a:off x="551007" y="906463"/>
            <a:ext cx="914639" cy="914400"/>
          </a:xfr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4" name="Marcador de fecha 3">
            <a:extLst>
              <a:ext uri="{FF2B5EF4-FFF2-40B4-BE49-F238E27FC236}">
                <a16:creationId xmlns:a16="http://schemas.microsoft.com/office/drawing/2014/main" id="{F02C5323-DFBC-23AD-E484-15E6D903A5CC}"/>
              </a:ext>
            </a:extLst>
          </p:cNvPr>
          <p:cNvSpPr>
            <a:spLocks noGrp="1"/>
          </p:cNvSpPr>
          <p:nvPr>
            <p:ph type="dt" sz="half" idx="14"/>
          </p:nvPr>
        </p:nvSpPr>
        <p:spPr/>
        <p:txBody>
          <a:bodyPr/>
          <a:lstStyle>
            <a:lvl1pPr>
              <a:defRPr/>
            </a:lvl1pPr>
          </a:lstStyle>
          <a:p>
            <a:pPr>
              <a:defRPr/>
            </a:pPr>
            <a:fld id="{8A53B1D9-1803-41CD-A735-CF17A71F7DF0}" type="datetimeFigureOut">
              <a:rPr lang="es-ES"/>
              <a:pPr>
                <a:defRPr/>
              </a:pPr>
              <a:t>28/11/2023</a:t>
            </a:fld>
            <a:endParaRPr lang="es-ES" dirty="0"/>
          </a:p>
        </p:txBody>
      </p:sp>
      <p:sp>
        <p:nvSpPr>
          <p:cNvPr id="5" name="Marcador de pie de página 4">
            <a:extLst>
              <a:ext uri="{FF2B5EF4-FFF2-40B4-BE49-F238E27FC236}">
                <a16:creationId xmlns:a16="http://schemas.microsoft.com/office/drawing/2014/main" id="{269BA2AE-147F-1CD9-46E8-FDF7E6D4639D}"/>
              </a:ext>
            </a:extLst>
          </p:cNvPr>
          <p:cNvSpPr>
            <a:spLocks noGrp="1"/>
          </p:cNvSpPr>
          <p:nvPr>
            <p:ph type="ftr" sz="quarter" idx="15"/>
          </p:nvPr>
        </p:nvSpPr>
        <p:spPr/>
        <p:txBody>
          <a:bodyPr/>
          <a:lstStyle>
            <a:lvl1pPr>
              <a:defRPr/>
            </a:lvl1pPr>
          </a:lstStyle>
          <a:p>
            <a:pPr>
              <a:defRPr/>
            </a:pPr>
            <a:endParaRPr lang="es-ES"/>
          </a:p>
        </p:txBody>
      </p:sp>
      <p:sp>
        <p:nvSpPr>
          <p:cNvPr id="6" name="Marcador de número de diapositiva 5">
            <a:extLst>
              <a:ext uri="{FF2B5EF4-FFF2-40B4-BE49-F238E27FC236}">
                <a16:creationId xmlns:a16="http://schemas.microsoft.com/office/drawing/2014/main" id="{7EE6A5EC-D6D7-4EF8-244C-42B76BA6B864}"/>
              </a:ext>
            </a:extLst>
          </p:cNvPr>
          <p:cNvSpPr>
            <a:spLocks noGrp="1"/>
          </p:cNvSpPr>
          <p:nvPr>
            <p:ph type="sldNum" sz="quarter" idx="16"/>
          </p:nvPr>
        </p:nvSpPr>
        <p:spPr/>
        <p:txBody>
          <a:bodyPr/>
          <a:lstStyle>
            <a:lvl1pPr>
              <a:defRPr/>
            </a:lvl1pPr>
          </a:lstStyle>
          <a:p>
            <a:fld id="{940AD9E6-26A7-4019-8CD5-D4F392DD3635}" type="slidenum">
              <a:rPr lang="es-ES" altLang="es-CO"/>
              <a:pPr/>
              <a:t>‹Nº›</a:t>
            </a:fld>
            <a:endParaRPr lang="es-ES" altLang="es-CO"/>
          </a:p>
        </p:txBody>
      </p:sp>
    </p:spTree>
    <p:extLst>
      <p:ext uri="{BB962C8B-B14F-4D97-AF65-F5344CB8AC3E}">
        <p14:creationId xmlns:p14="http://schemas.microsoft.com/office/powerpoint/2010/main" val="3627267500"/>
      </p:ext>
    </p:extLst>
  </p:cSld>
  <p:clrMapOvr>
    <a:masterClrMapping/>
  </p:clrMapOvr>
  <p:transition spd="slow"/>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p:cNvSpPr>
            <a:spLocks noGrp="1"/>
          </p:cNvSpPr>
          <p:nvPr>
            <p:ph type="ctrTitle"/>
          </p:nvPr>
        </p:nvSpPr>
        <p:spPr>
          <a:xfrm>
            <a:off x="1524000" y="1122363"/>
            <a:ext cx="9144000" cy="2387600"/>
          </a:xfrm>
        </p:spPr>
        <p:txBody>
          <a:bodyPr anchor="b"/>
          <a:lstStyle>
            <a:lvl1pPr algn="ctr">
              <a:defRPr sz="6000"/>
            </a:lvl1pPr>
          </a:lstStyle>
          <a:p>
            <a:r>
              <a:rPr lang="es-ES"/>
              <a:t>Haga clic para modificar el estilo de título del patrón</a:t>
            </a:r>
            <a:endParaRPr lang="es-CO"/>
          </a:p>
        </p:txBody>
      </p:sp>
      <p:sp>
        <p:nvSpPr>
          <p:cNvPr id="3" name="Subtítulo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editar el estilo de subtítulo del patrón</a:t>
            </a:r>
            <a:endParaRPr lang="es-CO"/>
          </a:p>
        </p:txBody>
      </p:sp>
      <p:sp>
        <p:nvSpPr>
          <p:cNvPr id="4" name="Marcador de fecha 3"/>
          <p:cNvSpPr>
            <a:spLocks noGrp="1"/>
          </p:cNvSpPr>
          <p:nvPr>
            <p:ph type="dt" sz="half" idx="10"/>
          </p:nvPr>
        </p:nvSpPr>
        <p:spPr/>
        <p:txBody>
          <a:bodyPr/>
          <a:lstStyle/>
          <a:p>
            <a:fld id="{82B98674-4A7C-4D21-988F-98DC13B60872}" type="datetimeFigureOut">
              <a:rPr lang="es-CO" smtClean="0"/>
              <a:t>28/11/2023</a:t>
            </a:fld>
            <a:endParaRPr lang="es-CO"/>
          </a:p>
        </p:txBody>
      </p:sp>
      <p:sp>
        <p:nvSpPr>
          <p:cNvPr id="5" name="Marcador de pie de página 4"/>
          <p:cNvSpPr>
            <a:spLocks noGrp="1"/>
          </p:cNvSpPr>
          <p:nvPr>
            <p:ph type="ftr" sz="quarter" idx="11"/>
          </p:nvPr>
        </p:nvSpPr>
        <p:spPr/>
        <p:txBody>
          <a:bodyPr/>
          <a:lstStyle/>
          <a:p>
            <a:endParaRPr lang="es-CO"/>
          </a:p>
        </p:txBody>
      </p:sp>
      <p:sp>
        <p:nvSpPr>
          <p:cNvPr id="6" name="Marcador de número de diapositiva 5"/>
          <p:cNvSpPr>
            <a:spLocks noGrp="1"/>
          </p:cNvSpPr>
          <p:nvPr>
            <p:ph type="sldNum" sz="quarter" idx="12"/>
          </p:nvPr>
        </p:nvSpPr>
        <p:spPr/>
        <p:txBody>
          <a:bodyPr/>
          <a:lstStyle/>
          <a:p>
            <a:fld id="{DABBDE1D-534B-4A12-9EDB-0514CF966D94}" type="slidenum">
              <a:rPr lang="es-CO" smtClean="0"/>
              <a:t>‹Nº›</a:t>
            </a:fld>
            <a:endParaRPr lang="es-CO"/>
          </a:p>
        </p:txBody>
      </p:sp>
    </p:spTree>
    <p:extLst>
      <p:ext uri="{BB962C8B-B14F-4D97-AF65-F5344CB8AC3E}">
        <p14:creationId xmlns:p14="http://schemas.microsoft.com/office/powerpoint/2010/main" val="79808851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a:t>Haga clic para modificar el estilo de título del patrón</a:t>
            </a:r>
            <a:endParaRPr lang="es-CO"/>
          </a:p>
        </p:txBody>
      </p:sp>
      <p:sp>
        <p:nvSpPr>
          <p:cNvPr id="3" name="Marcador de contenido 2"/>
          <p:cNvSpPr>
            <a:spLocks noGrp="1"/>
          </p:cNvSpPr>
          <p:nvPr>
            <p:ph idx="1"/>
          </p:nvPr>
        </p:nvSpPr>
        <p:spPr/>
        <p:txBody>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4" name="Marcador de fecha 3"/>
          <p:cNvSpPr>
            <a:spLocks noGrp="1"/>
          </p:cNvSpPr>
          <p:nvPr>
            <p:ph type="dt" sz="half" idx="10"/>
          </p:nvPr>
        </p:nvSpPr>
        <p:spPr/>
        <p:txBody>
          <a:bodyPr/>
          <a:lstStyle/>
          <a:p>
            <a:fld id="{82B98674-4A7C-4D21-988F-98DC13B60872}" type="datetimeFigureOut">
              <a:rPr lang="es-CO" smtClean="0"/>
              <a:t>28/11/2023</a:t>
            </a:fld>
            <a:endParaRPr lang="es-CO"/>
          </a:p>
        </p:txBody>
      </p:sp>
      <p:sp>
        <p:nvSpPr>
          <p:cNvPr id="5" name="Marcador de pie de página 4"/>
          <p:cNvSpPr>
            <a:spLocks noGrp="1"/>
          </p:cNvSpPr>
          <p:nvPr>
            <p:ph type="ftr" sz="quarter" idx="11"/>
          </p:nvPr>
        </p:nvSpPr>
        <p:spPr/>
        <p:txBody>
          <a:bodyPr/>
          <a:lstStyle/>
          <a:p>
            <a:endParaRPr lang="es-CO"/>
          </a:p>
        </p:txBody>
      </p:sp>
      <p:sp>
        <p:nvSpPr>
          <p:cNvPr id="6" name="Marcador de número de diapositiva 5"/>
          <p:cNvSpPr>
            <a:spLocks noGrp="1"/>
          </p:cNvSpPr>
          <p:nvPr>
            <p:ph type="sldNum" sz="quarter" idx="12"/>
          </p:nvPr>
        </p:nvSpPr>
        <p:spPr/>
        <p:txBody>
          <a:bodyPr/>
          <a:lstStyle/>
          <a:p>
            <a:fld id="{DABBDE1D-534B-4A12-9EDB-0514CF966D94}" type="slidenum">
              <a:rPr lang="es-CO" smtClean="0"/>
              <a:t>‹Nº›</a:t>
            </a:fld>
            <a:endParaRPr lang="es-CO"/>
          </a:p>
        </p:txBody>
      </p:sp>
    </p:spTree>
    <p:extLst>
      <p:ext uri="{BB962C8B-B14F-4D97-AF65-F5344CB8AC3E}">
        <p14:creationId xmlns:p14="http://schemas.microsoft.com/office/powerpoint/2010/main" val="25776848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p:cNvSpPr>
            <a:spLocks noGrp="1"/>
          </p:cNvSpPr>
          <p:nvPr>
            <p:ph type="title"/>
          </p:nvPr>
        </p:nvSpPr>
        <p:spPr>
          <a:xfrm>
            <a:off x="831850" y="1709738"/>
            <a:ext cx="10515600" cy="2852737"/>
          </a:xfrm>
        </p:spPr>
        <p:txBody>
          <a:bodyPr anchor="b"/>
          <a:lstStyle>
            <a:lvl1pPr>
              <a:defRPr sz="6000"/>
            </a:lvl1pPr>
          </a:lstStyle>
          <a:p>
            <a:r>
              <a:rPr lang="es-ES"/>
              <a:t>Haga clic para modificar el estilo de título del patrón</a:t>
            </a:r>
            <a:endParaRPr lang="es-CO"/>
          </a:p>
        </p:txBody>
      </p:sp>
      <p:sp>
        <p:nvSpPr>
          <p:cNvPr id="3" name="Marcador de texto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a:t>Editar el estilo de texto del patrón</a:t>
            </a:r>
          </a:p>
        </p:txBody>
      </p:sp>
      <p:sp>
        <p:nvSpPr>
          <p:cNvPr id="4" name="Marcador de fecha 3"/>
          <p:cNvSpPr>
            <a:spLocks noGrp="1"/>
          </p:cNvSpPr>
          <p:nvPr>
            <p:ph type="dt" sz="half" idx="10"/>
          </p:nvPr>
        </p:nvSpPr>
        <p:spPr/>
        <p:txBody>
          <a:bodyPr/>
          <a:lstStyle/>
          <a:p>
            <a:fld id="{82B98674-4A7C-4D21-988F-98DC13B60872}" type="datetimeFigureOut">
              <a:rPr lang="es-CO" smtClean="0"/>
              <a:t>28/11/2023</a:t>
            </a:fld>
            <a:endParaRPr lang="es-CO"/>
          </a:p>
        </p:txBody>
      </p:sp>
      <p:sp>
        <p:nvSpPr>
          <p:cNvPr id="5" name="Marcador de pie de página 4"/>
          <p:cNvSpPr>
            <a:spLocks noGrp="1"/>
          </p:cNvSpPr>
          <p:nvPr>
            <p:ph type="ftr" sz="quarter" idx="11"/>
          </p:nvPr>
        </p:nvSpPr>
        <p:spPr/>
        <p:txBody>
          <a:bodyPr/>
          <a:lstStyle/>
          <a:p>
            <a:endParaRPr lang="es-CO"/>
          </a:p>
        </p:txBody>
      </p:sp>
      <p:sp>
        <p:nvSpPr>
          <p:cNvPr id="6" name="Marcador de número de diapositiva 5"/>
          <p:cNvSpPr>
            <a:spLocks noGrp="1"/>
          </p:cNvSpPr>
          <p:nvPr>
            <p:ph type="sldNum" sz="quarter" idx="12"/>
          </p:nvPr>
        </p:nvSpPr>
        <p:spPr/>
        <p:txBody>
          <a:bodyPr/>
          <a:lstStyle/>
          <a:p>
            <a:fld id="{DABBDE1D-534B-4A12-9EDB-0514CF966D94}" type="slidenum">
              <a:rPr lang="es-CO" smtClean="0"/>
              <a:t>‹Nº›</a:t>
            </a:fld>
            <a:endParaRPr lang="es-CO"/>
          </a:p>
        </p:txBody>
      </p:sp>
    </p:spTree>
    <p:extLst>
      <p:ext uri="{BB962C8B-B14F-4D97-AF65-F5344CB8AC3E}">
        <p14:creationId xmlns:p14="http://schemas.microsoft.com/office/powerpoint/2010/main" val="76925154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a:t>Haga clic para modificar el estilo de título del patrón</a:t>
            </a:r>
            <a:endParaRPr lang="es-CO"/>
          </a:p>
        </p:txBody>
      </p:sp>
      <p:sp>
        <p:nvSpPr>
          <p:cNvPr id="3" name="Marcador de contenido 2"/>
          <p:cNvSpPr>
            <a:spLocks noGrp="1"/>
          </p:cNvSpPr>
          <p:nvPr>
            <p:ph sz="half" idx="1"/>
          </p:nvPr>
        </p:nvSpPr>
        <p:spPr>
          <a:xfrm>
            <a:off x="838200" y="1825625"/>
            <a:ext cx="5181600" cy="4351338"/>
          </a:xfrm>
        </p:spPr>
        <p:txBody>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4" name="Marcador de contenido 3"/>
          <p:cNvSpPr>
            <a:spLocks noGrp="1"/>
          </p:cNvSpPr>
          <p:nvPr>
            <p:ph sz="half" idx="2"/>
          </p:nvPr>
        </p:nvSpPr>
        <p:spPr>
          <a:xfrm>
            <a:off x="6172200" y="1825625"/>
            <a:ext cx="5181600" cy="4351338"/>
          </a:xfrm>
        </p:spPr>
        <p:txBody>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5" name="Marcador de fecha 4"/>
          <p:cNvSpPr>
            <a:spLocks noGrp="1"/>
          </p:cNvSpPr>
          <p:nvPr>
            <p:ph type="dt" sz="half" idx="10"/>
          </p:nvPr>
        </p:nvSpPr>
        <p:spPr/>
        <p:txBody>
          <a:bodyPr/>
          <a:lstStyle/>
          <a:p>
            <a:fld id="{82B98674-4A7C-4D21-988F-98DC13B60872}" type="datetimeFigureOut">
              <a:rPr lang="es-CO" smtClean="0"/>
              <a:t>28/11/2023</a:t>
            </a:fld>
            <a:endParaRPr lang="es-CO"/>
          </a:p>
        </p:txBody>
      </p:sp>
      <p:sp>
        <p:nvSpPr>
          <p:cNvPr id="6" name="Marcador de pie de página 5"/>
          <p:cNvSpPr>
            <a:spLocks noGrp="1"/>
          </p:cNvSpPr>
          <p:nvPr>
            <p:ph type="ftr" sz="quarter" idx="11"/>
          </p:nvPr>
        </p:nvSpPr>
        <p:spPr/>
        <p:txBody>
          <a:bodyPr/>
          <a:lstStyle/>
          <a:p>
            <a:endParaRPr lang="es-CO"/>
          </a:p>
        </p:txBody>
      </p:sp>
      <p:sp>
        <p:nvSpPr>
          <p:cNvPr id="7" name="Marcador de número de diapositiva 6"/>
          <p:cNvSpPr>
            <a:spLocks noGrp="1"/>
          </p:cNvSpPr>
          <p:nvPr>
            <p:ph type="sldNum" sz="quarter" idx="12"/>
          </p:nvPr>
        </p:nvSpPr>
        <p:spPr/>
        <p:txBody>
          <a:bodyPr/>
          <a:lstStyle/>
          <a:p>
            <a:fld id="{DABBDE1D-534B-4A12-9EDB-0514CF966D94}" type="slidenum">
              <a:rPr lang="es-CO" smtClean="0"/>
              <a:t>‹Nº›</a:t>
            </a:fld>
            <a:endParaRPr lang="es-CO"/>
          </a:p>
        </p:txBody>
      </p:sp>
    </p:spTree>
    <p:extLst>
      <p:ext uri="{BB962C8B-B14F-4D97-AF65-F5344CB8AC3E}">
        <p14:creationId xmlns:p14="http://schemas.microsoft.com/office/powerpoint/2010/main" val="411067332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p:cNvSpPr>
            <a:spLocks noGrp="1"/>
          </p:cNvSpPr>
          <p:nvPr>
            <p:ph type="title"/>
          </p:nvPr>
        </p:nvSpPr>
        <p:spPr>
          <a:xfrm>
            <a:off x="839788" y="365125"/>
            <a:ext cx="10515600" cy="1325563"/>
          </a:xfrm>
        </p:spPr>
        <p:txBody>
          <a:bodyPr/>
          <a:lstStyle/>
          <a:p>
            <a:r>
              <a:rPr lang="es-ES"/>
              <a:t>Haga clic para modificar el estilo de título del patrón</a:t>
            </a:r>
            <a:endParaRPr lang="es-CO"/>
          </a:p>
        </p:txBody>
      </p:sp>
      <p:sp>
        <p:nvSpPr>
          <p:cNvPr id="3" name="Marcador de texto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Editar el estilo de texto del patrón</a:t>
            </a:r>
          </a:p>
        </p:txBody>
      </p:sp>
      <p:sp>
        <p:nvSpPr>
          <p:cNvPr id="4" name="Marcador de contenido 3"/>
          <p:cNvSpPr>
            <a:spLocks noGrp="1"/>
          </p:cNvSpPr>
          <p:nvPr>
            <p:ph sz="half" idx="2"/>
          </p:nvPr>
        </p:nvSpPr>
        <p:spPr>
          <a:xfrm>
            <a:off x="839788" y="2505075"/>
            <a:ext cx="5157787" cy="3684588"/>
          </a:xfrm>
        </p:spPr>
        <p:txBody>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5" name="Marcador de texto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Editar el estilo de texto del patrón</a:t>
            </a:r>
          </a:p>
        </p:txBody>
      </p:sp>
      <p:sp>
        <p:nvSpPr>
          <p:cNvPr id="6" name="Marcador de contenido 5"/>
          <p:cNvSpPr>
            <a:spLocks noGrp="1"/>
          </p:cNvSpPr>
          <p:nvPr>
            <p:ph sz="quarter" idx="4"/>
          </p:nvPr>
        </p:nvSpPr>
        <p:spPr>
          <a:xfrm>
            <a:off x="6172200" y="2505075"/>
            <a:ext cx="5183188" cy="3684588"/>
          </a:xfrm>
        </p:spPr>
        <p:txBody>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7" name="Marcador de fecha 6"/>
          <p:cNvSpPr>
            <a:spLocks noGrp="1"/>
          </p:cNvSpPr>
          <p:nvPr>
            <p:ph type="dt" sz="half" idx="10"/>
          </p:nvPr>
        </p:nvSpPr>
        <p:spPr/>
        <p:txBody>
          <a:bodyPr/>
          <a:lstStyle/>
          <a:p>
            <a:fld id="{82B98674-4A7C-4D21-988F-98DC13B60872}" type="datetimeFigureOut">
              <a:rPr lang="es-CO" smtClean="0"/>
              <a:t>28/11/2023</a:t>
            </a:fld>
            <a:endParaRPr lang="es-CO"/>
          </a:p>
        </p:txBody>
      </p:sp>
      <p:sp>
        <p:nvSpPr>
          <p:cNvPr id="8" name="Marcador de pie de página 7"/>
          <p:cNvSpPr>
            <a:spLocks noGrp="1"/>
          </p:cNvSpPr>
          <p:nvPr>
            <p:ph type="ftr" sz="quarter" idx="11"/>
          </p:nvPr>
        </p:nvSpPr>
        <p:spPr/>
        <p:txBody>
          <a:bodyPr/>
          <a:lstStyle/>
          <a:p>
            <a:endParaRPr lang="es-CO"/>
          </a:p>
        </p:txBody>
      </p:sp>
      <p:sp>
        <p:nvSpPr>
          <p:cNvPr id="9" name="Marcador de número de diapositiva 8"/>
          <p:cNvSpPr>
            <a:spLocks noGrp="1"/>
          </p:cNvSpPr>
          <p:nvPr>
            <p:ph type="sldNum" sz="quarter" idx="12"/>
          </p:nvPr>
        </p:nvSpPr>
        <p:spPr/>
        <p:txBody>
          <a:bodyPr/>
          <a:lstStyle/>
          <a:p>
            <a:fld id="{DABBDE1D-534B-4A12-9EDB-0514CF966D94}" type="slidenum">
              <a:rPr lang="es-CO" smtClean="0"/>
              <a:t>‹Nº›</a:t>
            </a:fld>
            <a:endParaRPr lang="es-CO"/>
          </a:p>
        </p:txBody>
      </p:sp>
    </p:spTree>
    <p:extLst>
      <p:ext uri="{BB962C8B-B14F-4D97-AF65-F5344CB8AC3E}">
        <p14:creationId xmlns:p14="http://schemas.microsoft.com/office/powerpoint/2010/main" val="136944598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a:t>Haga clic para modificar el estilo de título del patrón</a:t>
            </a:r>
            <a:endParaRPr lang="es-CO"/>
          </a:p>
        </p:txBody>
      </p:sp>
      <p:sp>
        <p:nvSpPr>
          <p:cNvPr id="3" name="Marcador de fecha 2"/>
          <p:cNvSpPr>
            <a:spLocks noGrp="1"/>
          </p:cNvSpPr>
          <p:nvPr>
            <p:ph type="dt" sz="half" idx="10"/>
          </p:nvPr>
        </p:nvSpPr>
        <p:spPr/>
        <p:txBody>
          <a:bodyPr/>
          <a:lstStyle/>
          <a:p>
            <a:fld id="{82B98674-4A7C-4D21-988F-98DC13B60872}" type="datetimeFigureOut">
              <a:rPr lang="es-CO" smtClean="0"/>
              <a:t>28/11/2023</a:t>
            </a:fld>
            <a:endParaRPr lang="es-CO"/>
          </a:p>
        </p:txBody>
      </p:sp>
      <p:sp>
        <p:nvSpPr>
          <p:cNvPr id="4" name="Marcador de pie de página 3"/>
          <p:cNvSpPr>
            <a:spLocks noGrp="1"/>
          </p:cNvSpPr>
          <p:nvPr>
            <p:ph type="ftr" sz="quarter" idx="11"/>
          </p:nvPr>
        </p:nvSpPr>
        <p:spPr/>
        <p:txBody>
          <a:bodyPr/>
          <a:lstStyle/>
          <a:p>
            <a:endParaRPr lang="es-CO"/>
          </a:p>
        </p:txBody>
      </p:sp>
      <p:sp>
        <p:nvSpPr>
          <p:cNvPr id="5" name="Marcador de número de diapositiva 4"/>
          <p:cNvSpPr>
            <a:spLocks noGrp="1"/>
          </p:cNvSpPr>
          <p:nvPr>
            <p:ph type="sldNum" sz="quarter" idx="12"/>
          </p:nvPr>
        </p:nvSpPr>
        <p:spPr/>
        <p:txBody>
          <a:bodyPr/>
          <a:lstStyle/>
          <a:p>
            <a:fld id="{DABBDE1D-534B-4A12-9EDB-0514CF966D94}" type="slidenum">
              <a:rPr lang="es-CO" smtClean="0"/>
              <a:t>‹Nº›</a:t>
            </a:fld>
            <a:endParaRPr lang="es-CO"/>
          </a:p>
        </p:txBody>
      </p:sp>
    </p:spTree>
    <p:extLst>
      <p:ext uri="{BB962C8B-B14F-4D97-AF65-F5344CB8AC3E}">
        <p14:creationId xmlns:p14="http://schemas.microsoft.com/office/powerpoint/2010/main" val="29261247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p:cNvSpPr>
            <a:spLocks noGrp="1"/>
          </p:cNvSpPr>
          <p:nvPr>
            <p:ph type="dt" sz="half" idx="10"/>
          </p:nvPr>
        </p:nvSpPr>
        <p:spPr/>
        <p:txBody>
          <a:bodyPr/>
          <a:lstStyle/>
          <a:p>
            <a:fld id="{82B98674-4A7C-4D21-988F-98DC13B60872}" type="datetimeFigureOut">
              <a:rPr lang="es-CO" smtClean="0"/>
              <a:t>28/11/2023</a:t>
            </a:fld>
            <a:endParaRPr lang="es-CO"/>
          </a:p>
        </p:txBody>
      </p:sp>
      <p:sp>
        <p:nvSpPr>
          <p:cNvPr id="3" name="Marcador de pie de página 2"/>
          <p:cNvSpPr>
            <a:spLocks noGrp="1"/>
          </p:cNvSpPr>
          <p:nvPr>
            <p:ph type="ftr" sz="quarter" idx="11"/>
          </p:nvPr>
        </p:nvSpPr>
        <p:spPr/>
        <p:txBody>
          <a:bodyPr/>
          <a:lstStyle/>
          <a:p>
            <a:endParaRPr lang="es-CO"/>
          </a:p>
        </p:txBody>
      </p:sp>
      <p:sp>
        <p:nvSpPr>
          <p:cNvPr id="4" name="Marcador de número de diapositiva 3"/>
          <p:cNvSpPr>
            <a:spLocks noGrp="1"/>
          </p:cNvSpPr>
          <p:nvPr>
            <p:ph type="sldNum" sz="quarter" idx="12"/>
          </p:nvPr>
        </p:nvSpPr>
        <p:spPr/>
        <p:txBody>
          <a:bodyPr/>
          <a:lstStyle/>
          <a:p>
            <a:fld id="{DABBDE1D-534B-4A12-9EDB-0514CF966D94}" type="slidenum">
              <a:rPr lang="es-CO" smtClean="0"/>
              <a:t>‹Nº›</a:t>
            </a:fld>
            <a:endParaRPr lang="es-CO"/>
          </a:p>
        </p:txBody>
      </p:sp>
    </p:spTree>
    <p:extLst>
      <p:ext uri="{BB962C8B-B14F-4D97-AF65-F5344CB8AC3E}">
        <p14:creationId xmlns:p14="http://schemas.microsoft.com/office/powerpoint/2010/main" val="216979286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a:t>Haga clic para modificar el estilo de título del patrón</a:t>
            </a:r>
            <a:endParaRPr lang="es-CO"/>
          </a:p>
        </p:txBody>
      </p:sp>
      <p:sp>
        <p:nvSpPr>
          <p:cNvPr id="3" name="Marcador de contenido 2"/>
          <p:cNvSpPr>
            <a:spLocks noGrp="1"/>
          </p:cNvSpPr>
          <p:nvPr>
            <p:ph idx="1"/>
          </p:nvPr>
        </p:nvSpPr>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4" name="Marcador de fecha 3"/>
          <p:cNvSpPr>
            <a:spLocks noGrp="1"/>
          </p:cNvSpPr>
          <p:nvPr>
            <p:ph type="dt" sz="half" idx="10"/>
          </p:nvPr>
        </p:nvSpPr>
        <p:spPr/>
        <p:txBody>
          <a:bodyPr/>
          <a:lstStyle/>
          <a:p>
            <a:fld id="{82B98674-4A7C-4D21-988F-98DC13B60872}" type="datetimeFigureOut">
              <a:rPr lang="es-CO" smtClean="0"/>
              <a:t>28/11/2023</a:t>
            </a:fld>
            <a:endParaRPr lang="es-CO"/>
          </a:p>
        </p:txBody>
      </p:sp>
      <p:sp>
        <p:nvSpPr>
          <p:cNvPr id="5" name="Marcador de pie de página 4"/>
          <p:cNvSpPr>
            <a:spLocks noGrp="1"/>
          </p:cNvSpPr>
          <p:nvPr>
            <p:ph type="ftr" sz="quarter" idx="11"/>
          </p:nvPr>
        </p:nvSpPr>
        <p:spPr/>
        <p:txBody>
          <a:bodyPr/>
          <a:lstStyle/>
          <a:p>
            <a:endParaRPr lang="es-CO"/>
          </a:p>
        </p:txBody>
      </p:sp>
      <p:sp>
        <p:nvSpPr>
          <p:cNvPr id="6" name="Marcador de número de diapositiva 5"/>
          <p:cNvSpPr>
            <a:spLocks noGrp="1"/>
          </p:cNvSpPr>
          <p:nvPr>
            <p:ph type="sldNum" sz="quarter" idx="12"/>
          </p:nvPr>
        </p:nvSpPr>
        <p:spPr/>
        <p:txBody>
          <a:bodyPr/>
          <a:lstStyle/>
          <a:p>
            <a:fld id="{DABBDE1D-534B-4A12-9EDB-0514CF966D94}" type="slidenum">
              <a:rPr lang="es-CO" smtClean="0"/>
              <a:t>‹Nº›</a:t>
            </a:fld>
            <a:endParaRPr lang="es-CO"/>
          </a:p>
        </p:txBody>
      </p:sp>
    </p:spTree>
    <p:extLst>
      <p:ext uri="{BB962C8B-B14F-4D97-AF65-F5344CB8AC3E}">
        <p14:creationId xmlns:p14="http://schemas.microsoft.com/office/powerpoint/2010/main" val="361126834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endParaRPr lang="es-CO"/>
          </a:p>
        </p:txBody>
      </p:sp>
      <p:sp>
        <p:nvSpPr>
          <p:cNvPr id="3" name="Marcador de contenido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4" name="Marcador de texto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Editar el estilo de texto del patrón</a:t>
            </a:r>
          </a:p>
        </p:txBody>
      </p:sp>
      <p:sp>
        <p:nvSpPr>
          <p:cNvPr id="5" name="Marcador de fecha 4"/>
          <p:cNvSpPr>
            <a:spLocks noGrp="1"/>
          </p:cNvSpPr>
          <p:nvPr>
            <p:ph type="dt" sz="half" idx="10"/>
          </p:nvPr>
        </p:nvSpPr>
        <p:spPr/>
        <p:txBody>
          <a:bodyPr/>
          <a:lstStyle/>
          <a:p>
            <a:fld id="{82B98674-4A7C-4D21-988F-98DC13B60872}" type="datetimeFigureOut">
              <a:rPr lang="es-CO" smtClean="0"/>
              <a:t>28/11/2023</a:t>
            </a:fld>
            <a:endParaRPr lang="es-CO"/>
          </a:p>
        </p:txBody>
      </p:sp>
      <p:sp>
        <p:nvSpPr>
          <p:cNvPr id="6" name="Marcador de pie de página 5"/>
          <p:cNvSpPr>
            <a:spLocks noGrp="1"/>
          </p:cNvSpPr>
          <p:nvPr>
            <p:ph type="ftr" sz="quarter" idx="11"/>
          </p:nvPr>
        </p:nvSpPr>
        <p:spPr/>
        <p:txBody>
          <a:bodyPr/>
          <a:lstStyle/>
          <a:p>
            <a:endParaRPr lang="es-CO"/>
          </a:p>
        </p:txBody>
      </p:sp>
      <p:sp>
        <p:nvSpPr>
          <p:cNvPr id="7" name="Marcador de número de diapositiva 6"/>
          <p:cNvSpPr>
            <a:spLocks noGrp="1"/>
          </p:cNvSpPr>
          <p:nvPr>
            <p:ph type="sldNum" sz="quarter" idx="12"/>
          </p:nvPr>
        </p:nvSpPr>
        <p:spPr/>
        <p:txBody>
          <a:bodyPr/>
          <a:lstStyle/>
          <a:p>
            <a:fld id="{DABBDE1D-534B-4A12-9EDB-0514CF966D94}" type="slidenum">
              <a:rPr lang="es-CO" smtClean="0"/>
              <a:t>‹Nº›</a:t>
            </a:fld>
            <a:endParaRPr lang="es-CO"/>
          </a:p>
        </p:txBody>
      </p:sp>
    </p:spTree>
    <p:extLst>
      <p:ext uri="{BB962C8B-B14F-4D97-AF65-F5344CB8AC3E}">
        <p14:creationId xmlns:p14="http://schemas.microsoft.com/office/powerpoint/2010/main" val="425015194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endParaRPr lang="es-CO"/>
          </a:p>
        </p:txBody>
      </p:sp>
      <p:sp>
        <p:nvSpPr>
          <p:cNvPr id="3" name="Marcador de posición de imagen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CO"/>
          </a:p>
        </p:txBody>
      </p:sp>
      <p:sp>
        <p:nvSpPr>
          <p:cNvPr id="4" name="Marcador de texto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Editar el estilo de texto del patrón</a:t>
            </a:r>
          </a:p>
        </p:txBody>
      </p:sp>
      <p:sp>
        <p:nvSpPr>
          <p:cNvPr id="5" name="Marcador de fecha 4"/>
          <p:cNvSpPr>
            <a:spLocks noGrp="1"/>
          </p:cNvSpPr>
          <p:nvPr>
            <p:ph type="dt" sz="half" idx="10"/>
          </p:nvPr>
        </p:nvSpPr>
        <p:spPr/>
        <p:txBody>
          <a:bodyPr/>
          <a:lstStyle/>
          <a:p>
            <a:fld id="{82B98674-4A7C-4D21-988F-98DC13B60872}" type="datetimeFigureOut">
              <a:rPr lang="es-CO" smtClean="0"/>
              <a:t>28/11/2023</a:t>
            </a:fld>
            <a:endParaRPr lang="es-CO"/>
          </a:p>
        </p:txBody>
      </p:sp>
      <p:sp>
        <p:nvSpPr>
          <p:cNvPr id="6" name="Marcador de pie de página 5"/>
          <p:cNvSpPr>
            <a:spLocks noGrp="1"/>
          </p:cNvSpPr>
          <p:nvPr>
            <p:ph type="ftr" sz="quarter" idx="11"/>
          </p:nvPr>
        </p:nvSpPr>
        <p:spPr/>
        <p:txBody>
          <a:bodyPr/>
          <a:lstStyle/>
          <a:p>
            <a:endParaRPr lang="es-CO"/>
          </a:p>
        </p:txBody>
      </p:sp>
      <p:sp>
        <p:nvSpPr>
          <p:cNvPr id="7" name="Marcador de número de diapositiva 6"/>
          <p:cNvSpPr>
            <a:spLocks noGrp="1"/>
          </p:cNvSpPr>
          <p:nvPr>
            <p:ph type="sldNum" sz="quarter" idx="12"/>
          </p:nvPr>
        </p:nvSpPr>
        <p:spPr/>
        <p:txBody>
          <a:bodyPr/>
          <a:lstStyle/>
          <a:p>
            <a:fld id="{DABBDE1D-534B-4A12-9EDB-0514CF966D94}" type="slidenum">
              <a:rPr lang="es-CO" smtClean="0"/>
              <a:t>‹Nº›</a:t>
            </a:fld>
            <a:endParaRPr lang="es-CO"/>
          </a:p>
        </p:txBody>
      </p:sp>
    </p:spTree>
    <p:extLst>
      <p:ext uri="{BB962C8B-B14F-4D97-AF65-F5344CB8AC3E}">
        <p14:creationId xmlns:p14="http://schemas.microsoft.com/office/powerpoint/2010/main" val="350764122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a:t>Haga clic para modificar el estilo de título del patrón</a:t>
            </a:r>
            <a:endParaRPr lang="es-CO"/>
          </a:p>
        </p:txBody>
      </p:sp>
      <p:sp>
        <p:nvSpPr>
          <p:cNvPr id="3" name="Marcador de texto vertical 2"/>
          <p:cNvSpPr>
            <a:spLocks noGrp="1"/>
          </p:cNvSpPr>
          <p:nvPr>
            <p:ph type="body" orient="vert" idx="1"/>
          </p:nvPr>
        </p:nvSpPr>
        <p:spPr/>
        <p:txBody>
          <a:bodyPr vert="eaVert"/>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4" name="Marcador de fecha 3"/>
          <p:cNvSpPr>
            <a:spLocks noGrp="1"/>
          </p:cNvSpPr>
          <p:nvPr>
            <p:ph type="dt" sz="half" idx="10"/>
          </p:nvPr>
        </p:nvSpPr>
        <p:spPr/>
        <p:txBody>
          <a:bodyPr/>
          <a:lstStyle/>
          <a:p>
            <a:fld id="{82B98674-4A7C-4D21-988F-98DC13B60872}" type="datetimeFigureOut">
              <a:rPr lang="es-CO" smtClean="0"/>
              <a:t>28/11/2023</a:t>
            </a:fld>
            <a:endParaRPr lang="es-CO"/>
          </a:p>
        </p:txBody>
      </p:sp>
      <p:sp>
        <p:nvSpPr>
          <p:cNvPr id="5" name="Marcador de pie de página 4"/>
          <p:cNvSpPr>
            <a:spLocks noGrp="1"/>
          </p:cNvSpPr>
          <p:nvPr>
            <p:ph type="ftr" sz="quarter" idx="11"/>
          </p:nvPr>
        </p:nvSpPr>
        <p:spPr/>
        <p:txBody>
          <a:bodyPr/>
          <a:lstStyle/>
          <a:p>
            <a:endParaRPr lang="es-CO"/>
          </a:p>
        </p:txBody>
      </p:sp>
      <p:sp>
        <p:nvSpPr>
          <p:cNvPr id="6" name="Marcador de número de diapositiva 5"/>
          <p:cNvSpPr>
            <a:spLocks noGrp="1"/>
          </p:cNvSpPr>
          <p:nvPr>
            <p:ph type="sldNum" sz="quarter" idx="12"/>
          </p:nvPr>
        </p:nvSpPr>
        <p:spPr/>
        <p:txBody>
          <a:bodyPr/>
          <a:lstStyle/>
          <a:p>
            <a:fld id="{DABBDE1D-534B-4A12-9EDB-0514CF966D94}" type="slidenum">
              <a:rPr lang="es-CO" smtClean="0"/>
              <a:t>‹Nº›</a:t>
            </a:fld>
            <a:endParaRPr lang="es-CO"/>
          </a:p>
        </p:txBody>
      </p:sp>
    </p:spTree>
    <p:extLst>
      <p:ext uri="{BB962C8B-B14F-4D97-AF65-F5344CB8AC3E}">
        <p14:creationId xmlns:p14="http://schemas.microsoft.com/office/powerpoint/2010/main" val="229764768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8724900" y="365125"/>
            <a:ext cx="2628900" cy="5811838"/>
          </a:xfrm>
        </p:spPr>
        <p:txBody>
          <a:bodyPr vert="eaVert"/>
          <a:lstStyle/>
          <a:p>
            <a:r>
              <a:rPr lang="es-ES"/>
              <a:t>Haga clic para modificar el estilo de título del patrón</a:t>
            </a:r>
            <a:endParaRPr lang="es-CO"/>
          </a:p>
        </p:txBody>
      </p:sp>
      <p:sp>
        <p:nvSpPr>
          <p:cNvPr id="3" name="Marcador de texto vertical 2"/>
          <p:cNvSpPr>
            <a:spLocks noGrp="1"/>
          </p:cNvSpPr>
          <p:nvPr>
            <p:ph type="body" orient="vert" idx="1"/>
          </p:nvPr>
        </p:nvSpPr>
        <p:spPr>
          <a:xfrm>
            <a:off x="838200" y="365125"/>
            <a:ext cx="7734300" cy="5811838"/>
          </a:xfrm>
        </p:spPr>
        <p:txBody>
          <a:bodyPr vert="eaVert"/>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4" name="Marcador de fecha 3"/>
          <p:cNvSpPr>
            <a:spLocks noGrp="1"/>
          </p:cNvSpPr>
          <p:nvPr>
            <p:ph type="dt" sz="half" idx="10"/>
          </p:nvPr>
        </p:nvSpPr>
        <p:spPr/>
        <p:txBody>
          <a:bodyPr/>
          <a:lstStyle/>
          <a:p>
            <a:fld id="{82B98674-4A7C-4D21-988F-98DC13B60872}" type="datetimeFigureOut">
              <a:rPr lang="es-CO" smtClean="0"/>
              <a:t>28/11/2023</a:t>
            </a:fld>
            <a:endParaRPr lang="es-CO"/>
          </a:p>
        </p:txBody>
      </p:sp>
      <p:sp>
        <p:nvSpPr>
          <p:cNvPr id="5" name="Marcador de pie de página 4"/>
          <p:cNvSpPr>
            <a:spLocks noGrp="1"/>
          </p:cNvSpPr>
          <p:nvPr>
            <p:ph type="ftr" sz="quarter" idx="11"/>
          </p:nvPr>
        </p:nvSpPr>
        <p:spPr/>
        <p:txBody>
          <a:bodyPr/>
          <a:lstStyle/>
          <a:p>
            <a:endParaRPr lang="es-CO"/>
          </a:p>
        </p:txBody>
      </p:sp>
      <p:sp>
        <p:nvSpPr>
          <p:cNvPr id="6" name="Marcador de número de diapositiva 5"/>
          <p:cNvSpPr>
            <a:spLocks noGrp="1"/>
          </p:cNvSpPr>
          <p:nvPr>
            <p:ph type="sldNum" sz="quarter" idx="12"/>
          </p:nvPr>
        </p:nvSpPr>
        <p:spPr/>
        <p:txBody>
          <a:bodyPr/>
          <a:lstStyle/>
          <a:p>
            <a:fld id="{DABBDE1D-534B-4A12-9EDB-0514CF966D94}" type="slidenum">
              <a:rPr lang="es-CO" smtClean="0"/>
              <a:t>‹Nº›</a:t>
            </a:fld>
            <a:endParaRPr lang="es-CO"/>
          </a:p>
        </p:txBody>
      </p:sp>
    </p:spTree>
    <p:extLst>
      <p:ext uri="{BB962C8B-B14F-4D97-AF65-F5344CB8AC3E}">
        <p14:creationId xmlns:p14="http://schemas.microsoft.com/office/powerpoint/2010/main" val="709062741"/>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p:cNvSpPr>
            <a:spLocks noGrp="1"/>
          </p:cNvSpPr>
          <p:nvPr>
            <p:ph type="ctrTitle"/>
          </p:nvPr>
        </p:nvSpPr>
        <p:spPr>
          <a:xfrm>
            <a:off x="914400" y="2130430"/>
            <a:ext cx="10363200" cy="1470025"/>
          </a:xfrm>
        </p:spPr>
        <p:txBody>
          <a:bodyPr/>
          <a:lstStyle/>
          <a:p>
            <a:r>
              <a:rPr lang="es-ES"/>
              <a:t>Haga clic para modificar el estilo de título del patrón</a:t>
            </a:r>
          </a:p>
        </p:txBody>
      </p:sp>
      <p:sp>
        <p:nvSpPr>
          <p:cNvPr id="3" name="Subtítulo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a:t>Haga clic para modificar el estilo de subtítulo del patrón</a:t>
            </a:r>
          </a:p>
        </p:txBody>
      </p:sp>
      <p:sp>
        <p:nvSpPr>
          <p:cNvPr id="4" name="Marcador de fecha 3">
            <a:extLst>
              <a:ext uri="{FF2B5EF4-FFF2-40B4-BE49-F238E27FC236}">
                <a16:creationId xmlns:a16="http://schemas.microsoft.com/office/drawing/2014/main" id="{F42B5686-B84B-D9A4-8DF0-7F57C9093144}"/>
              </a:ext>
            </a:extLst>
          </p:cNvPr>
          <p:cNvSpPr>
            <a:spLocks noGrp="1"/>
          </p:cNvSpPr>
          <p:nvPr>
            <p:ph type="dt" sz="half" idx="10"/>
          </p:nvPr>
        </p:nvSpPr>
        <p:spPr/>
        <p:txBody>
          <a:bodyPr/>
          <a:lstStyle>
            <a:lvl1pPr>
              <a:defRPr/>
            </a:lvl1pPr>
          </a:lstStyle>
          <a:p>
            <a:pPr>
              <a:defRPr/>
            </a:pPr>
            <a:fld id="{9FA76328-AC30-4352-BF82-9BFAC25E7402}" type="datetimeFigureOut">
              <a:rPr lang="es-ES"/>
              <a:pPr>
                <a:defRPr/>
              </a:pPr>
              <a:t>28/11/2023</a:t>
            </a:fld>
            <a:endParaRPr lang="es-ES" dirty="0"/>
          </a:p>
        </p:txBody>
      </p:sp>
      <p:sp>
        <p:nvSpPr>
          <p:cNvPr id="5" name="Marcador de pie de página 4">
            <a:extLst>
              <a:ext uri="{FF2B5EF4-FFF2-40B4-BE49-F238E27FC236}">
                <a16:creationId xmlns:a16="http://schemas.microsoft.com/office/drawing/2014/main" id="{B1D5B8A7-EDB8-11E4-2FC4-261B0E158702}"/>
              </a:ext>
            </a:extLst>
          </p:cNvPr>
          <p:cNvSpPr>
            <a:spLocks noGrp="1"/>
          </p:cNvSpPr>
          <p:nvPr>
            <p:ph type="ftr" sz="quarter" idx="11"/>
          </p:nvPr>
        </p:nvSpPr>
        <p:spPr/>
        <p:txBody>
          <a:bodyPr/>
          <a:lstStyle>
            <a:lvl1pPr>
              <a:defRPr/>
            </a:lvl1pPr>
          </a:lstStyle>
          <a:p>
            <a:pPr>
              <a:defRPr/>
            </a:pPr>
            <a:endParaRPr lang="es-ES"/>
          </a:p>
        </p:txBody>
      </p:sp>
      <p:sp>
        <p:nvSpPr>
          <p:cNvPr id="6" name="Marcador de número de diapositiva 5">
            <a:extLst>
              <a:ext uri="{FF2B5EF4-FFF2-40B4-BE49-F238E27FC236}">
                <a16:creationId xmlns:a16="http://schemas.microsoft.com/office/drawing/2014/main" id="{0A93F094-5EB2-3BEB-E5B7-F1527BD775F8}"/>
              </a:ext>
            </a:extLst>
          </p:cNvPr>
          <p:cNvSpPr>
            <a:spLocks noGrp="1"/>
          </p:cNvSpPr>
          <p:nvPr>
            <p:ph type="sldNum" sz="quarter" idx="12"/>
          </p:nvPr>
        </p:nvSpPr>
        <p:spPr/>
        <p:txBody>
          <a:bodyPr/>
          <a:lstStyle>
            <a:lvl1pPr>
              <a:defRPr/>
            </a:lvl1pPr>
          </a:lstStyle>
          <a:p>
            <a:fld id="{BDDBB670-469D-4656-911F-253650998380}" type="slidenum">
              <a:rPr lang="es-ES" altLang="es-CO"/>
              <a:pPr/>
              <a:t>‹Nº›</a:t>
            </a:fld>
            <a:endParaRPr lang="es-ES" altLang="es-CO"/>
          </a:p>
        </p:txBody>
      </p:sp>
    </p:spTree>
    <p:extLst>
      <p:ext uri="{BB962C8B-B14F-4D97-AF65-F5344CB8AC3E}">
        <p14:creationId xmlns:p14="http://schemas.microsoft.com/office/powerpoint/2010/main" val="3536284419"/>
      </p:ext>
    </p:extLst>
  </p:cSld>
  <p:clrMapOvr>
    <a:masterClrMapping/>
  </p:clrMapOvr>
  <p:transition spd="slow">
    <p:fade/>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p:cSld name="Título y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a:t>Haga clic para modificar el estilo de título del patrón</a:t>
            </a:r>
          </a:p>
        </p:txBody>
      </p:sp>
      <p:sp>
        <p:nvSpPr>
          <p:cNvPr id="3" name="Marcador de contenido 2"/>
          <p:cNvSpPr>
            <a:spLocks noGrp="1"/>
          </p:cNvSpPr>
          <p:nvPr>
            <p:ph idx="1"/>
          </p:nvPr>
        </p:nvSpPr>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ES" dirty="0"/>
          </a:p>
        </p:txBody>
      </p:sp>
      <p:sp>
        <p:nvSpPr>
          <p:cNvPr id="8" name="Marcador de contenido 7"/>
          <p:cNvSpPr>
            <a:spLocks noGrp="1"/>
          </p:cNvSpPr>
          <p:nvPr>
            <p:ph sz="quarter" idx="13"/>
          </p:nvPr>
        </p:nvSpPr>
        <p:spPr>
          <a:xfrm>
            <a:off x="551007" y="906463"/>
            <a:ext cx="914639" cy="914400"/>
          </a:xfr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4" name="Marcador de fecha 3">
            <a:extLst>
              <a:ext uri="{FF2B5EF4-FFF2-40B4-BE49-F238E27FC236}">
                <a16:creationId xmlns:a16="http://schemas.microsoft.com/office/drawing/2014/main" id="{F02C5323-DFBC-23AD-E484-15E6D903A5CC}"/>
              </a:ext>
            </a:extLst>
          </p:cNvPr>
          <p:cNvSpPr>
            <a:spLocks noGrp="1"/>
          </p:cNvSpPr>
          <p:nvPr>
            <p:ph type="dt" sz="half" idx="14"/>
          </p:nvPr>
        </p:nvSpPr>
        <p:spPr/>
        <p:txBody>
          <a:bodyPr/>
          <a:lstStyle>
            <a:lvl1pPr>
              <a:defRPr/>
            </a:lvl1pPr>
          </a:lstStyle>
          <a:p>
            <a:pPr>
              <a:defRPr/>
            </a:pPr>
            <a:fld id="{8A53B1D9-1803-41CD-A735-CF17A71F7DF0}" type="datetimeFigureOut">
              <a:rPr lang="es-ES"/>
              <a:pPr>
                <a:defRPr/>
              </a:pPr>
              <a:t>28/11/2023</a:t>
            </a:fld>
            <a:endParaRPr lang="es-ES" dirty="0"/>
          </a:p>
        </p:txBody>
      </p:sp>
      <p:sp>
        <p:nvSpPr>
          <p:cNvPr id="5" name="Marcador de pie de página 4">
            <a:extLst>
              <a:ext uri="{FF2B5EF4-FFF2-40B4-BE49-F238E27FC236}">
                <a16:creationId xmlns:a16="http://schemas.microsoft.com/office/drawing/2014/main" id="{269BA2AE-147F-1CD9-46E8-FDF7E6D4639D}"/>
              </a:ext>
            </a:extLst>
          </p:cNvPr>
          <p:cNvSpPr>
            <a:spLocks noGrp="1"/>
          </p:cNvSpPr>
          <p:nvPr>
            <p:ph type="ftr" sz="quarter" idx="15"/>
          </p:nvPr>
        </p:nvSpPr>
        <p:spPr/>
        <p:txBody>
          <a:bodyPr/>
          <a:lstStyle>
            <a:lvl1pPr>
              <a:defRPr/>
            </a:lvl1pPr>
          </a:lstStyle>
          <a:p>
            <a:pPr>
              <a:defRPr/>
            </a:pPr>
            <a:endParaRPr lang="es-ES"/>
          </a:p>
        </p:txBody>
      </p:sp>
      <p:sp>
        <p:nvSpPr>
          <p:cNvPr id="6" name="Marcador de número de diapositiva 5">
            <a:extLst>
              <a:ext uri="{FF2B5EF4-FFF2-40B4-BE49-F238E27FC236}">
                <a16:creationId xmlns:a16="http://schemas.microsoft.com/office/drawing/2014/main" id="{7EE6A5EC-D6D7-4EF8-244C-42B76BA6B864}"/>
              </a:ext>
            </a:extLst>
          </p:cNvPr>
          <p:cNvSpPr>
            <a:spLocks noGrp="1"/>
          </p:cNvSpPr>
          <p:nvPr>
            <p:ph type="sldNum" sz="quarter" idx="16"/>
          </p:nvPr>
        </p:nvSpPr>
        <p:spPr/>
        <p:txBody>
          <a:bodyPr/>
          <a:lstStyle>
            <a:lvl1pPr>
              <a:defRPr/>
            </a:lvl1pPr>
          </a:lstStyle>
          <a:p>
            <a:fld id="{940AD9E6-26A7-4019-8CD5-D4F392DD3635}" type="slidenum">
              <a:rPr lang="es-ES" altLang="es-CO"/>
              <a:pPr/>
              <a:t>‹Nº›</a:t>
            </a:fld>
            <a:endParaRPr lang="es-ES" altLang="es-CO"/>
          </a:p>
        </p:txBody>
      </p:sp>
    </p:spTree>
    <p:extLst>
      <p:ext uri="{BB962C8B-B14F-4D97-AF65-F5344CB8AC3E}">
        <p14:creationId xmlns:p14="http://schemas.microsoft.com/office/powerpoint/2010/main" val="4039307180"/>
      </p:ext>
    </p:extLst>
  </p:cSld>
  <p:clrMapOvr>
    <a:masterClrMapping/>
  </p:clrMapOvr>
  <p:transition spd="slow"/>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p:cSld name="2_Diseño personalizad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a:t>Haga clic para modificar el estilo de título del patrón</a:t>
            </a:r>
            <a:endParaRPr lang="es-CO"/>
          </a:p>
        </p:txBody>
      </p:sp>
      <p:sp>
        <p:nvSpPr>
          <p:cNvPr id="3" name="Marcador de fecha 2">
            <a:extLst>
              <a:ext uri="{FF2B5EF4-FFF2-40B4-BE49-F238E27FC236}">
                <a16:creationId xmlns:a16="http://schemas.microsoft.com/office/drawing/2014/main" id="{791BDF77-A8CE-B78D-E7EA-5627F8949883}"/>
              </a:ext>
            </a:extLst>
          </p:cNvPr>
          <p:cNvSpPr>
            <a:spLocks noGrp="1"/>
          </p:cNvSpPr>
          <p:nvPr>
            <p:ph type="dt" sz="half" idx="10"/>
          </p:nvPr>
        </p:nvSpPr>
        <p:spPr/>
        <p:txBody>
          <a:bodyPr/>
          <a:lstStyle>
            <a:lvl1pPr>
              <a:defRPr/>
            </a:lvl1pPr>
          </a:lstStyle>
          <a:p>
            <a:pPr>
              <a:defRPr/>
            </a:pPr>
            <a:fld id="{4B838A7E-01BF-49CB-B541-FA31076563B3}" type="datetimeFigureOut">
              <a:rPr lang="es-ES"/>
              <a:pPr>
                <a:defRPr/>
              </a:pPr>
              <a:t>28/11/2023</a:t>
            </a:fld>
            <a:endParaRPr lang="es-ES" dirty="0"/>
          </a:p>
        </p:txBody>
      </p:sp>
      <p:sp>
        <p:nvSpPr>
          <p:cNvPr id="4" name="Marcador de pie de página 3">
            <a:extLst>
              <a:ext uri="{FF2B5EF4-FFF2-40B4-BE49-F238E27FC236}">
                <a16:creationId xmlns:a16="http://schemas.microsoft.com/office/drawing/2014/main" id="{B246E281-E7F9-A119-65CD-EE6EB0263141}"/>
              </a:ext>
            </a:extLst>
          </p:cNvPr>
          <p:cNvSpPr>
            <a:spLocks noGrp="1"/>
          </p:cNvSpPr>
          <p:nvPr>
            <p:ph type="ftr" sz="quarter" idx="11"/>
          </p:nvPr>
        </p:nvSpPr>
        <p:spPr/>
        <p:txBody>
          <a:bodyPr/>
          <a:lstStyle>
            <a:lvl1pPr>
              <a:defRPr/>
            </a:lvl1pPr>
          </a:lstStyle>
          <a:p>
            <a:pPr>
              <a:defRPr/>
            </a:pPr>
            <a:endParaRPr lang="es-ES"/>
          </a:p>
        </p:txBody>
      </p:sp>
      <p:sp>
        <p:nvSpPr>
          <p:cNvPr id="5" name="Marcador de número de diapositiva 4">
            <a:extLst>
              <a:ext uri="{FF2B5EF4-FFF2-40B4-BE49-F238E27FC236}">
                <a16:creationId xmlns:a16="http://schemas.microsoft.com/office/drawing/2014/main" id="{7B909D76-B73D-BE7F-D74B-144DD05B32CF}"/>
              </a:ext>
            </a:extLst>
          </p:cNvPr>
          <p:cNvSpPr>
            <a:spLocks noGrp="1"/>
          </p:cNvSpPr>
          <p:nvPr>
            <p:ph type="sldNum" sz="quarter" idx="12"/>
          </p:nvPr>
        </p:nvSpPr>
        <p:spPr/>
        <p:txBody>
          <a:bodyPr/>
          <a:lstStyle>
            <a:lvl1pPr>
              <a:defRPr/>
            </a:lvl1pPr>
          </a:lstStyle>
          <a:p>
            <a:fld id="{60458F0E-8B12-4283-92DD-AD5CB2AF3ADF}" type="slidenum">
              <a:rPr lang="es-ES" altLang="es-CO"/>
              <a:pPr/>
              <a:t>‹Nº›</a:t>
            </a:fld>
            <a:endParaRPr lang="es-ES" altLang="es-CO"/>
          </a:p>
        </p:txBody>
      </p:sp>
    </p:spTree>
    <p:extLst>
      <p:ext uri="{BB962C8B-B14F-4D97-AF65-F5344CB8AC3E}">
        <p14:creationId xmlns:p14="http://schemas.microsoft.com/office/powerpoint/2010/main" val="604337869"/>
      </p:ext>
    </p:extLst>
  </p:cSld>
  <p:clrMapOvr>
    <a:masterClrMapping/>
  </p:clrMapOvr>
  <p:transition spd="slow"/>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p:cSld name="3_Diseño personalizad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a:t>Haga clic para modificar el estilo de título del patrón</a:t>
            </a:r>
            <a:endParaRPr lang="es-CO"/>
          </a:p>
        </p:txBody>
      </p:sp>
      <p:sp>
        <p:nvSpPr>
          <p:cNvPr id="3" name="Marcador de fecha 2">
            <a:extLst>
              <a:ext uri="{FF2B5EF4-FFF2-40B4-BE49-F238E27FC236}">
                <a16:creationId xmlns:a16="http://schemas.microsoft.com/office/drawing/2014/main" id="{B4BA4335-2985-FA7B-DDA1-932E64C5C90C}"/>
              </a:ext>
            </a:extLst>
          </p:cNvPr>
          <p:cNvSpPr>
            <a:spLocks noGrp="1"/>
          </p:cNvSpPr>
          <p:nvPr>
            <p:ph type="dt" sz="half" idx="10"/>
          </p:nvPr>
        </p:nvSpPr>
        <p:spPr/>
        <p:txBody>
          <a:bodyPr/>
          <a:lstStyle>
            <a:lvl1pPr>
              <a:defRPr/>
            </a:lvl1pPr>
          </a:lstStyle>
          <a:p>
            <a:pPr>
              <a:defRPr/>
            </a:pPr>
            <a:fld id="{EE75C9B7-BA6D-46F7-B3A1-C7AD3641EAF2}" type="datetimeFigureOut">
              <a:rPr lang="es-ES"/>
              <a:pPr>
                <a:defRPr/>
              </a:pPr>
              <a:t>28/11/2023</a:t>
            </a:fld>
            <a:endParaRPr lang="es-ES" dirty="0"/>
          </a:p>
        </p:txBody>
      </p:sp>
      <p:sp>
        <p:nvSpPr>
          <p:cNvPr id="4" name="Marcador de pie de página 3">
            <a:extLst>
              <a:ext uri="{FF2B5EF4-FFF2-40B4-BE49-F238E27FC236}">
                <a16:creationId xmlns:a16="http://schemas.microsoft.com/office/drawing/2014/main" id="{FA654356-1AB7-A52D-7BAC-B8BACF007A1C}"/>
              </a:ext>
            </a:extLst>
          </p:cNvPr>
          <p:cNvSpPr>
            <a:spLocks noGrp="1"/>
          </p:cNvSpPr>
          <p:nvPr>
            <p:ph type="ftr" sz="quarter" idx="11"/>
          </p:nvPr>
        </p:nvSpPr>
        <p:spPr/>
        <p:txBody>
          <a:bodyPr/>
          <a:lstStyle>
            <a:lvl1pPr>
              <a:defRPr/>
            </a:lvl1pPr>
          </a:lstStyle>
          <a:p>
            <a:pPr>
              <a:defRPr/>
            </a:pPr>
            <a:endParaRPr lang="es-ES"/>
          </a:p>
        </p:txBody>
      </p:sp>
      <p:sp>
        <p:nvSpPr>
          <p:cNvPr id="5" name="Marcador de número de diapositiva 4">
            <a:extLst>
              <a:ext uri="{FF2B5EF4-FFF2-40B4-BE49-F238E27FC236}">
                <a16:creationId xmlns:a16="http://schemas.microsoft.com/office/drawing/2014/main" id="{718EDDF5-941F-5BE4-296B-4675B6ADE800}"/>
              </a:ext>
            </a:extLst>
          </p:cNvPr>
          <p:cNvSpPr>
            <a:spLocks noGrp="1"/>
          </p:cNvSpPr>
          <p:nvPr>
            <p:ph type="sldNum" sz="quarter" idx="12"/>
          </p:nvPr>
        </p:nvSpPr>
        <p:spPr/>
        <p:txBody>
          <a:bodyPr/>
          <a:lstStyle>
            <a:lvl1pPr>
              <a:defRPr/>
            </a:lvl1pPr>
          </a:lstStyle>
          <a:p>
            <a:fld id="{4DE55A34-D9E5-4679-8F83-DE6B1C45768B}" type="slidenum">
              <a:rPr lang="es-ES" altLang="es-CO"/>
              <a:pPr/>
              <a:t>‹Nº›</a:t>
            </a:fld>
            <a:endParaRPr lang="es-ES" altLang="es-CO"/>
          </a:p>
        </p:txBody>
      </p:sp>
    </p:spTree>
    <p:extLst>
      <p:ext uri="{BB962C8B-B14F-4D97-AF65-F5344CB8AC3E}">
        <p14:creationId xmlns:p14="http://schemas.microsoft.com/office/powerpoint/2010/main" val="2525727099"/>
      </p:ext>
    </p:extLst>
  </p:cSld>
  <p:clrMapOvr>
    <a:masterClrMapping/>
  </p:clrMapOvr>
  <p:transition spd="slow"/>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p:cSld name="1_Diseño personalizad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a:t>Haga clic para modificar el estilo de título del patrón</a:t>
            </a:r>
            <a:endParaRPr lang="es-CO"/>
          </a:p>
        </p:txBody>
      </p:sp>
      <p:sp>
        <p:nvSpPr>
          <p:cNvPr id="3" name="Marcador de fecha 2">
            <a:extLst>
              <a:ext uri="{FF2B5EF4-FFF2-40B4-BE49-F238E27FC236}">
                <a16:creationId xmlns:a16="http://schemas.microsoft.com/office/drawing/2014/main" id="{B3BCFF82-ECA0-6FE2-233C-168E1AB90B07}"/>
              </a:ext>
            </a:extLst>
          </p:cNvPr>
          <p:cNvSpPr>
            <a:spLocks noGrp="1"/>
          </p:cNvSpPr>
          <p:nvPr>
            <p:ph type="dt" sz="half" idx="10"/>
          </p:nvPr>
        </p:nvSpPr>
        <p:spPr/>
        <p:txBody>
          <a:bodyPr/>
          <a:lstStyle>
            <a:lvl1pPr>
              <a:defRPr/>
            </a:lvl1pPr>
          </a:lstStyle>
          <a:p>
            <a:pPr>
              <a:defRPr/>
            </a:pPr>
            <a:fld id="{1A85A72A-4482-48BC-88D2-456FE7A58587}" type="datetimeFigureOut">
              <a:rPr lang="es-ES"/>
              <a:pPr>
                <a:defRPr/>
              </a:pPr>
              <a:t>28/11/2023</a:t>
            </a:fld>
            <a:endParaRPr lang="es-ES" dirty="0"/>
          </a:p>
        </p:txBody>
      </p:sp>
      <p:sp>
        <p:nvSpPr>
          <p:cNvPr id="4" name="Marcador de pie de página 3">
            <a:extLst>
              <a:ext uri="{FF2B5EF4-FFF2-40B4-BE49-F238E27FC236}">
                <a16:creationId xmlns:a16="http://schemas.microsoft.com/office/drawing/2014/main" id="{183AD223-45BC-C67A-E2E5-FF545440E5C5}"/>
              </a:ext>
            </a:extLst>
          </p:cNvPr>
          <p:cNvSpPr>
            <a:spLocks noGrp="1"/>
          </p:cNvSpPr>
          <p:nvPr>
            <p:ph type="ftr" sz="quarter" idx="11"/>
          </p:nvPr>
        </p:nvSpPr>
        <p:spPr/>
        <p:txBody>
          <a:bodyPr/>
          <a:lstStyle>
            <a:lvl1pPr>
              <a:defRPr/>
            </a:lvl1pPr>
          </a:lstStyle>
          <a:p>
            <a:pPr>
              <a:defRPr/>
            </a:pPr>
            <a:endParaRPr lang="es-ES"/>
          </a:p>
        </p:txBody>
      </p:sp>
      <p:sp>
        <p:nvSpPr>
          <p:cNvPr id="5" name="Marcador de número de diapositiva 4">
            <a:extLst>
              <a:ext uri="{FF2B5EF4-FFF2-40B4-BE49-F238E27FC236}">
                <a16:creationId xmlns:a16="http://schemas.microsoft.com/office/drawing/2014/main" id="{5973DF9B-8720-FD92-A729-B83EF335462C}"/>
              </a:ext>
            </a:extLst>
          </p:cNvPr>
          <p:cNvSpPr>
            <a:spLocks noGrp="1"/>
          </p:cNvSpPr>
          <p:nvPr>
            <p:ph type="sldNum" sz="quarter" idx="12"/>
          </p:nvPr>
        </p:nvSpPr>
        <p:spPr/>
        <p:txBody>
          <a:bodyPr/>
          <a:lstStyle>
            <a:lvl1pPr>
              <a:defRPr/>
            </a:lvl1pPr>
          </a:lstStyle>
          <a:p>
            <a:fld id="{3CCDB166-D742-4E34-B8DD-00F6ACEAD663}" type="slidenum">
              <a:rPr lang="es-ES" altLang="es-CO"/>
              <a:pPr/>
              <a:t>‹Nº›</a:t>
            </a:fld>
            <a:endParaRPr lang="es-ES" altLang="es-CO"/>
          </a:p>
        </p:txBody>
      </p:sp>
    </p:spTree>
    <p:extLst>
      <p:ext uri="{BB962C8B-B14F-4D97-AF65-F5344CB8AC3E}">
        <p14:creationId xmlns:p14="http://schemas.microsoft.com/office/powerpoint/2010/main" val="220327453"/>
      </p:ext>
    </p:extLst>
  </p:cSld>
  <p:clrMapOvr>
    <a:masterClrMapping/>
  </p:clrMapOvr>
  <p:transition spd="slow"/>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p:cSld name="Diseño personalizad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a:t>Haga clic para modificar el estilo de título del patrón</a:t>
            </a:r>
            <a:endParaRPr lang="es-CO"/>
          </a:p>
        </p:txBody>
      </p:sp>
      <p:sp>
        <p:nvSpPr>
          <p:cNvPr id="3" name="Marcador de fecha 2">
            <a:extLst>
              <a:ext uri="{FF2B5EF4-FFF2-40B4-BE49-F238E27FC236}">
                <a16:creationId xmlns:a16="http://schemas.microsoft.com/office/drawing/2014/main" id="{055418B9-CF26-B860-AD8B-8F9D7D3CE4BD}"/>
              </a:ext>
            </a:extLst>
          </p:cNvPr>
          <p:cNvSpPr>
            <a:spLocks noGrp="1"/>
          </p:cNvSpPr>
          <p:nvPr>
            <p:ph type="dt" sz="half" idx="10"/>
          </p:nvPr>
        </p:nvSpPr>
        <p:spPr/>
        <p:txBody>
          <a:bodyPr/>
          <a:lstStyle>
            <a:lvl1pPr>
              <a:defRPr/>
            </a:lvl1pPr>
          </a:lstStyle>
          <a:p>
            <a:pPr>
              <a:defRPr/>
            </a:pPr>
            <a:fld id="{5E047255-3ED2-47B2-8DEA-267F0C875C12}" type="datetimeFigureOut">
              <a:rPr lang="es-ES"/>
              <a:pPr>
                <a:defRPr/>
              </a:pPr>
              <a:t>28/11/2023</a:t>
            </a:fld>
            <a:endParaRPr lang="es-ES" dirty="0"/>
          </a:p>
        </p:txBody>
      </p:sp>
      <p:sp>
        <p:nvSpPr>
          <p:cNvPr id="4" name="Marcador de pie de página 3">
            <a:extLst>
              <a:ext uri="{FF2B5EF4-FFF2-40B4-BE49-F238E27FC236}">
                <a16:creationId xmlns:a16="http://schemas.microsoft.com/office/drawing/2014/main" id="{F54D36CE-4681-9ECC-6881-4EC18BA1E41A}"/>
              </a:ext>
            </a:extLst>
          </p:cNvPr>
          <p:cNvSpPr>
            <a:spLocks noGrp="1"/>
          </p:cNvSpPr>
          <p:nvPr>
            <p:ph type="ftr" sz="quarter" idx="11"/>
          </p:nvPr>
        </p:nvSpPr>
        <p:spPr/>
        <p:txBody>
          <a:bodyPr/>
          <a:lstStyle>
            <a:lvl1pPr>
              <a:defRPr/>
            </a:lvl1pPr>
          </a:lstStyle>
          <a:p>
            <a:pPr>
              <a:defRPr/>
            </a:pPr>
            <a:endParaRPr lang="es-ES"/>
          </a:p>
        </p:txBody>
      </p:sp>
      <p:sp>
        <p:nvSpPr>
          <p:cNvPr id="5" name="Marcador de número de diapositiva 4">
            <a:extLst>
              <a:ext uri="{FF2B5EF4-FFF2-40B4-BE49-F238E27FC236}">
                <a16:creationId xmlns:a16="http://schemas.microsoft.com/office/drawing/2014/main" id="{4B4C0831-A813-062B-A1D8-CA880E33D7D8}"/>
              </a:ext>
            </a:extLst>
          </p:cNvPr>
          <p:cNvSpPr>
            <a:spLocks noGrp="1"/>
          </p:cNvSpPr>
          <p:nvPr>
            <p:ph type="sldNum" sz="quarter" idx="12"/>
          </p:nvPr>
        </p:nvSpPr>
        <p:spPr/>
        <p:txBody>
          <a:bodyPr/>
          <a:lstStyle>
            <a:lvl1pPr>
              <a:defRPr/>
            </a:lvl1pPr>
          </a:lstStyle>
          <a:p>
            <a:fld id="{1AA1C730-93DB-4949-8EB4-664DC9E45A2F}" type="slidenum">
              <a:rPr lang="es-ES" altLang="es-CO"/>
              <a:pPr/>
              <a:t>‹Nº›</a:t>
            </a:fld>
            <a:endParaRPr lang="es-ES" altLang="es-CO"/>
          </a:p>
        </p:txBody>
      </p:sp>
    </p:spTree>
    <p:extLst>
      <p:ext uri="{BB962C8B-B14F-4D97-AF65-F5344CB8AC3E}">
        <p14:creationId xmlns:p14="http://schemas.microsoft.com/office/powerpoint/2010/main" val="1468667173"/>
      </p:ext>
    </p:extLst>
  </p:cSld>
  <p:clrMapOvr>
    <a:masterClrMapping/>
  </p:clrMapOvr>
  <p:transition spd="slow"/>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p:cNvSpPr>
            <a:spLocks noGrp="1"/>
          </p:cNvSpPr>
          <p:nvPr>
            <p:ph type="title"/>
          </p:nvPr>
        </p:nvSpPr>
        <p:spPr>
          <a:xfrm>
            <a:off x="831850" y="1709738"/>
            <a:ext cx="10515600" cy="2852737"/>
          </a:xfrm>
        </p:spPr>
        <p:txBody>
          <a:bodyPr anchor="b"/>
          <a:lstStyle>
            <a:lvl1pPr>
              <a:defRPr sz="6000"/>
            </a:lvl1pPr>
          </a:lstStyle>
          <a:p>
            <a:r>
              <a:rPr lang="es-ES"/>
              <a:t>Haga clic para modificar el estilo de título del patrón</a:t>
            </a:r>
            <a:endParaRPr lang="es-CO"/>
          </a:p>
        </p:txBody>
      </p:sp>
      <p:sp>
        <p:nvSpPr>
          <p:cNvPr id="3" name="Marcador de texto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a:t>Haga clic para modificar los estilos de texto del patrón</a:t>
            </a:r>
          </a:p>
        </p:txBody>
      </p:sp>
      <p:sp>
        <p:nvSpPr>
          <p:cNvPr id="4" name="Marcador de fecha 3"/>
          <p:cNvSpPr>
            <a:spLocks noGrp="1"/>
          </p:cNvSpPr>
          <p:nvPr>
            <p:ph type="dt" sz="half" idx="10"/>
          </p:nvPr>
        </p:nvSpPr>
        <p:spPr/>
        <p:txBody>
          <a:bodyPr/>
          <a:lstStyle/>
          <a:p>
            <a:fld id="{82B98674-4A7C-4D21-988F-98DC13B60872}" type="datetimeFigureOut">
              <a:rPr lang="es-CO" smtClean="0"/>
              <a:t>28/11/2023</a:t>
            </a:fld>
            <a:endParaRPr lang="es-CO"/>
          </a:p>
        </p:txBody>
      </p:sp>
      <p:sp>
        <p:nvSpPr>
          <p:cNvPr id="5" name="Marcador de pie de página 4"/>
          <p:cNvSpPr>
            <a:spLocks noGrp="1"/>
          </p:cNvSpPr>
          <p:nvPr>
            <p:ph type="ftr" sz="quarter" idx="11"/>
          </p:nvPr>
        </p:nvSpPr>
        <p:spPr/>
        <p:txBody>
          <a:bodyPr/>
          <a:lstStyle/>
          <a:p>
            <a:endParaRPr lang="es-CO"/>
          </a:p>
        </p:txBody>
      </p:sp>
      <p:sp>
        <p:nvSpPr>
          <p:cNvPr id="6" name="Marcador de número de diapositiva 5"/>
          <p:cNvSpPr>
            <a:spLocks noGrp="1"/>
          </p:cNvSpPr>
          <p:nvPr>
            <p:ph type="sldNum" sz="quarter" idx="12"/>
          </p:nvPr>
        </p:nvSpPr>
        <p:spPr/>
        <p:txBody>
          <a:bodyPr/>
          <a:lstStyle/>
          <a:p>
            <a:fld id="{DABBDE1D-534B-4A12-9EDB-0514CF966D94}" type="slidenum">
              <a:rPr lang="es-CO" smtClean="0"/>
              <a:t>‹Nº›</a:t>
            </a:fld>
            <a:endParaRPr lang="es-CO"/>
          </a:p>
        </p:txBody>
      </p:sp>
    </p:spTree>
    <p:extLst>
      <p:ext uri="{BB962C8B-B14F-4D97-AF65-F5344CB8AC3E}">
        <p14:creationId xmlns:p14="http://schemas.microsoft.com/office/powerpoint/2010/main" val="2899478046"/>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p:cNvSpPr>
            <a:spLocks noGrp="1"/>
          </p:cNvSpPr>
          <p:nvPr>
            <p:ph type="title"/>
          </p:nvPr>
        </p:nvSpPr>
        <p:spPr>
          <a:xfrm>
            <a:off x="963084" y="4406905"/>
            <a:ext cx="10363200" cy="1362075"/>
          </a:xfrm>
        </p:spPr>
        <p:txBody>
          <a:bodyPr anchor="t"/>
          <a:lstStyle>
            <a:lvl1pPr algn="l">
              <a:defRPr sz="4000" b="1" cap="all"/>
            </a:lvl1pPr>
          </a:lstStyle>
          <a:p>
            <a:r>
              <a:rPr lang="es-ES"/>
              <a:t>Haga clic para modificar el estilo de título del patrón</a:t>
            </a:r>
          </a:p>
        </p:txBody>
      </p:sp>
      <p:sp>
        <p:nvSpPr>
          <p:cNvPr id="3" name="Marcador de texto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Haga clic para modificar el estilo de texto del patrón</a:t>
            </a:r>
          </a:p>
        </p:txBody>
      </p:sp>
      <p:sp>
        <p:nvSpPr>
          <p:cNvPr id="4" name="Marcador de fecha 3">
            <a:extLst>
              <a:ext uri="{FF2B5EF4-FFF2-40B4-BE49-F238E27FC236}">
                <a16:creationId xmlns:a16="http://schemas.microsoft.com/office/drawing/2014/main" id="{680D6677-09EE-3FB2-D446-B93680B2A56E}"/>
              </a:ext>
            </a:extLst>
          </p:cNvPr>
          <p:cNvSpPr>
            <a:spLocks noGrp="1"/>
          </p:cNvSpPr>
          <p:nvPr>
            <p:ph type="dt" sz="half" idx="10"/>
          </p:nvPr>
        </p:nvSpPr>
        <p:spPr/>
        <p:txBody>
          <a:bodyPr/>
          <a:lstStyle>
            <a:lvl1pPr>
              <a:defRPr/>
            </a:lvl1pPr>
          </a:lstStyle>
          <a:p>
            <a:pPr>
              <a:defRPr/>
            </a:pPr>
            <a:fld id="{65AA3161-4366-4AC1-AF76-11B4D8383F27}" type="datetimeFigureOut">
              <a:rPr lang="es-ES"/>
              <a:pPr>
                <a:defRPr/>
              </a:pPr>
              <a:t>28/11/2023</a:t>
            </a:fld>
            <a:endParaRPr lang="es-ES" dirty="0"/>
          </a:p>
        </p:txBody>
      </p:sp>
      <p:sp>
        <p:nvSpPr>
          <p:cNvPr id="5" name="Marcador de pie de página 4">
            <a:extLst>
              <a:ext uri="{FF2B5EF4-FFF2-40B4-BE49-F238E27FC236}">
                <a16:creationId xmlns:a16="http://schemas.microsoft.com/office/drawing/2014/main" id="{4248426A-E272-756B-C98B-FE461CE06741}"/>
              </a:ext>
            </a:extLst>
          </p:cNvPr>
          <p:cNvSpPr>
            <a:spLocks noGrp="1"/>
          </p:cNvSpPr>
          <p:nvPr>
            <p:ph type="ftr" sz="quarter" idx="11"/>
          </p:nvPr>
        </p:nvSpPr>
        <p:spPr/>
        <p:txBody>
          <a:bodyPr/>
          <a:lstStyle>
            <a:lvl1pPr>
              <a:defRPr/>
            </a:lvl1pPr>
          </a:lstStyle>
          <a:p>
            <a:pPr>
              <a:defRPr/>
            </a:pPr>
            <a:endParaRPr lang="es-ES"/>
          </a:p>
        </p:txBody>
      </p:sp>
      <p:sp>
        <p:nvSpPr>
          <p:cNvPr id="6" name="Marcador de número de diapositiva 5">
            <a:extLst>
              <a:ext uri="{FF2B5EF4-FFF2-40B4-BE49-F238E27FC236}">
                <a16:creationId xmlns:a16="http://schemas.microsoft.com/office/drawing/2014/main" id="{416F69B2-3407-AC5E-A30A-F14AC927CDB8}"/>
              </a:ext>
            </a:extLst>
          </p:cNvPr>
          <p:cNvSpPr>
            <a:spLocks noGrp="1"/>
          </p:cNvSpPr>
          <p:nvPr>
            <p:ph type="sldNum" sz="quarter" idx="12"/>
          </p:nvPr>
        </p:nvSpPr>
        <p:spPr/>
        <p:txBody>
          <a:bodyPr/>
          <a:lstStyle>
            <a:lvl1pPr>
              <a:defRPr/>
            </a:lvl1pPr>
          </a:lstStyle>
          <a:p>
            <a:fld id="{E2EC2E89-0875-491E-A29E-C3DD3A4739FF}" type="slidenum">
              <a:rPr lang="es-ES" altLang="es-CO"/>
              <a:pPr/>
              <a:t>‹Nº›</a:t>
            </a:fld>
            <a:endParaRPr lang="es-ES" altLang="es-CO"/>
          </a:p>
        </p:txBody>
      </p:sp>
    </p:spTree>
    <p:extLst>
      <p:ext uri="{BB962C8B-B14F-4D97-AF65-F5344CB8AC3E}">
        <p14:creationId xmlns:p14="http://schemas.microsoft.com/office/powerpoint/2010/main" val="2517625283"/>
      </p:ext>
    </p:extLst>
  </p:cSld>
  <p:clrMapOvr>
    <a:masterClrMapping/>
  </p:clrMapOvr>
  <p:transition spd="slow">
    <p:fade/>
  </p:transition>
</p:sldLayout>
</file>

<file path=ppt/slideLayouts/slideLayout31.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a:t>Haga clic para modificar el estilo de título del patrón</a:t>
            </a:r>
          </a:p>
        </p:txBody>
      </p:sp>
      <p:sp>
        <p:nvSpPr>
          <p:cNvPr id="3" name="Marcador de contenido 2"/>
          <p:cNvSpPr>
            <a:spLocks noGrp="1"/>
          </p:cNvSpPr>
          <p:nvPr>
            <p:ph sz="half" idx="1"/>
          </p:nvPr>
        </p:nvSpPr>
        <p:spPr>
          <a:xfrm>
            <a:off x="812801" y="1600205"/>
            <a:ext cx="7211484"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contenido 3"/>
          <p:cNvSpPr>
            <a:spLocks noGrp="1"/>
          </p:cNvSpPr>
          <p:nvPr>
            <p:ph sz="half" idx="2"/>
          </p:nvPr>
        </p:nvSpPr>
        <p:spPr>
          <a:xfrm>
            <a:off x="8227484" y="1600205"/>
            <a:ext cx="7211483"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fecha 3">
            <a:extLst>
              <a:ext uri="{FF2B5EF4-FFF2-40B4-BE49-F238E27FC236}">
                <a16:creationId xmlns:a16="http://schemas.microsoft.com/office/drawing/2014/main" id="{42E4C865-3BBA-B581-0F59-4ED3CC5F8FA4}"/>
              </a:ext>
            </a:extLst>
          </p:cNvPr>
          <p:cNvSpPr>
            <a:spLocks noGrp="1"/>
          </p:cNvSpPr>
          <p:nvPr>
            <p:ph type="dt" sz="half" idx="10"/>
          </p:nvPr>
        </p:nvSpPr>
        <p:spPr/>
        <p:txBody>
          <a:bodyPr/>
          <a:lstStyle>
            <a:lvl1pPr>
              <a:defRPr/>
            </a:lvl1pPr>
          </a:lstStyle>
          <a:p>
            <a:pPr>
              <a:defRPr/>
            </a:pPr>
            <a:fld id="{81030E0D-CA6E-433B-8956-2712E1D4B22D}" type="datetimeFigureOut">
              <a:rPr lang="es-ES"/>
              <a:pPr>
                <a:defRPr/>
              </a:pPr>
              <a:t>28/11/2023</a:t>
            </a:fld>
            <a:endParaRPr lang="es-ES" dirty="0"/>
          </a:p>
        </p:txBody>
      </p:sp>
      <p:sp>
        <p:nvSpPr>
          <p:cNvPr id="6" name="Marcador de pie de página 4">
            <a:extLst>
              <a:ext uri="{FF2B5EF4-FFF2-40B4-BE49-F238E27FC236}">
                <a16:creationId xmlns:a16="http://schemas.microsoft.com/office/drawing/2014/main" id="{E5A9F1C0-FF24-8CF9-CAAC-1C8FFFF33E62}"/>
              </a:ext>
            </a:extLst>
          </p:cNvPr>
          <p:cNvSpPr>
            <a:spLocks noGrp="1"/>
          </p:cNvSpPr>
          <p:nvPr>
            <p:ph type="ftr" sz="quarter" idx="11"/>
          </p:nvPr>
        </p:nvSpPr>
        <p:spPr/>
        <p:txBody>
          <a:bodyPr/>
          <a:lstStyle>
            <a:lvl1pPr>
              <a:defRPr/>
            </a:lvl1pPr>
          </a:lstStyle>
          <a:p>
            <a:pPr>
              <a:defRPr/>
            </a:pPr>
            <a:endParaRPr lang="es-ES"/>
          </a:p>
        </p:txBody>
      </p:sp>
      <p:sp>
        <p:nvSpPr>
          <p:cNvPr id="7" name="Marcador de número de diapositiva 5">
            <a:extLst>
              <a:ext uri="{FF2B5EF4-FFF2-40B4-BE49-F238E27FC236}">
                <a16:creationId xmlns:a16="http://schemas.microsoft.com/office/drawing/2014/main" id="{2DAF6C09-EF81-8F46-1DCA-2176FCA2D688}"/>
              </a:ext>
            </a:extLst>
          </p:cNvPr>
          <p:cNvSpPr>
            <a:spLocks noGrp="1"/>
          </p:cNvSpPr>
          <p:nvPr>
            <p:ph type="sldNum" sz="quarter" idx="12"/>
          </p:nvPr>
        </p:nvSpPr>
        <p:spPr/>
        <p:txBody>
          <a:bodyPr/>
          <a:lstStyle>
            <a:lvl1pPr>
              <a:defRPr/>
            </a:lvl1pPr>
          </a:lstStyle>
          <a:p>
            <a:fld id="{A789227E-D6C2-4559-BAC0-B1578DBC03FE}" type="slidenum">
              <a:rPr lang="es-ES" altLang="es-CO"/>
              <a:pPr/>
              <a:t>‹Nº›</a:t>
            </a:fld>
            <a:endParaRPr lang="es-ES" altLang="es-CO"/>
          </a:p>
        </p:txBody>
      </p:sp>
    </p:spTree>
    <p:extLst>
      <p:ext uri="{BB962C8B-B14F-4D97-AF65-F5344CB8AC3E}">
        <p14:creationId xmlns:p14="http://schemas.microsoft.com/office/powerpoint/2010/main" val="148208830"/>
      </p:ext>
    </p:extLst>
  </p:cSld>
  <p:clrMapOvr>
    <a:masterClrMapping/>
  </p:clrMapOvr>
  <p:transition spd="slow">
    <p:fade/>
  </p:transition>
</p:sldLayout>
</file>

<file path=ppt/slideLayouts/slideLayout32.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p:cNvSpPr>
            <a:spLocks noGrp="1"/>
          </p:cNvSpPr>
          <p:nvPr>
            <p:ph type="title"/>
          </p:nvPr>
        </p:nvSpPr>
        <p:spPr>
          <a:xfrm>
            <a:off x="609600" y="274638"/>
            <a:ext cx="10972800" cy="1143000"/>
          </a:xfrm>
        </p:spPr>
        <p:txBody>
          <a:bodyPr/>
          <a:lstStyle>
            <a:lvl1pPr>
              <a:defRPr/>
            </a:lvl1pPr>
          </a:lstStyle>
          <a:p>
            <a:r>
              <a:rPr lang="es-ES"/>
              <a:t>Haga clic para modificar el estilo de título del patrón</a:t>
            </a:r>
          </a:p>
        </p:txBody>
      </p:sp>
      <p:sp>
        <p:nvSpPr>
          <p:cNvPr id="3" name="Marcador de texto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4" name="Marcador de contenido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texto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6" name="Marcador de contenido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7" name="Marcador de fecha 3">
            <a:extLst>
              <a:ext uri="{FF2B5EF4-FFF2-40B4-BE49-F238E27FC236}">
                <a16:creationId xmlns:a16="http://schemas.microsoft.com/office/drawing/2014/main" id="{FD12627F-440B-29AB-A586-246BCF842289}"/>
              </a:ext>
            </a:extLst>
          </p:cNvPr>
          <p:cNvSpPr>
            <a:spLocks noGrp="1"/>
          </p:cNvSpPr>
          <p:nvPr>
            <p:ph type="dt" sz="half" idx="10"/>
          </p:nvPr>
        </p:nvSpPr>
        <p:spPr/>
        <p:txBody>
          <a:bodyPr/>
          <a:lstStyle>
            <a:lvl1pPr>
              <a:defRPr/>
            </a:lvl1pPr>
          </a:lstStyle>
          <a:p>
            <a:pPr>
              <a:defRPr/>
            </a:pPr>
            <a:fld id="{569D6395-0DC7-4A12-A1AA-E2E116712193}" type="datetimeFigureOut">
              <a:rPr lang="es-ES"/>
              <a:pPr>
                <a:defRPr/>
              </a:pPr>
              <a:t>28/11/2023</a:t>
            </a:fld>
            <a:endParaRPr lang="es-ES" dirty="0"/>
          </a:p>
        </p:txBody>
      </p:sp>
      <p:sp>
        <p:nvSpPr>
          <p:cNvPr id="8" name="Marcador de pie de página 4">
            <a:extLst>
              <a:ext uri="{FF2B5EF4-FFF2-40B4-BE49-F238E27FC236}">
                <a16:creationId xmlns:a16="http://schemas.microsoft.com/office/drawing/2014/main" id="{538104DC-9A03-6006-26EE-00938818BCD7}"/>
              </a:ext>
            </a:extLst>
          </p:cNvPr>
          <p:cNvSpPr>
            <a:spLocks noGrp="1"/>
          </p:cNvSpPr>
          <p:nvPr>
            <p:ph type="ftr" sz="quarter" idx="11"/>
          </p:nvPr>
        </p:nvSpPr>
        <p:spPr/>
        <p:txBody>
          <a:bodyPr/>
          <a:lstStyle>
            <a:lvl1pPr>
              <a:defRPr/>
            </a:lvl1pPr>
          </a:lstStyle>
          <a:p>
            <a:pPr>
              <a:defRPr/>
            </a:pPr>
            <a:endParaRPr lang="es-ES"/>
          </a:p>
        </p:txBody>
      </p:sp>
      <p:sp>
        <p:nvSpPr>
          <p:cNvPr id="9" name="Marcador de número de diapositiva 5">
            <a:extLst>
              <a:ext uri="{FF2B5EF4-FFF2-40B4-BE49-F238E27FC236}">
                <a16:creationId xmlns:a16="http://schemas.microsoft.com/office/drawing/2014/main" id="{586444F7-2D65-1760-0CC0-79A17F11E2FE}"/>
              </a:ext>
            </a:extLst>
          </p:cNvPr>
          <p:cNvSpPr>
            <a:spLocks noGrp="1"/>
          </p:cNvSpPr>
          <p:nvPr>
            <p:ph type="sldNum" sz="quarter" idx="12"/>
          </p:nvPr>
        </p:nvSpPr>
        <p:spPr/>
        <p:txBody>
          <a:bodyPr/>
          <a:lstStyle>
            <a:lvl1pPr>
              <a:defRPr/>
            </a:lvl1pPr>
          </a:lstStyle>
          <a:p>
            <a:fld id="{B6993906-7919-4998-B15A-8C3819ED0337}" type="slidenum">
              <a:rPr lang="es-ES" altLang="es-CO"/>
              <a:pPr/>
              <a:t>‹Nº›</a:t>
            </a:fld>
            <a:endParaRPr lang="es-ES" altLang="es-CO"/>
          </a:p>
        </p:txBody>
      </p:sp>
    </p:spTree>
    <p:extLst>
      <p:ext uri="{BB962C8B-B14F-4D97-AF65-F5344CB8AC3E}">
        <p14:creationId xmlns:p14="http://schemas.microsoft.com/office/powerpoint/2010/main" val="3768117162"/>
      </p:ext>
    </p:extLst>
  </p:cSld>
  <p:clrMapOvr>
    <a:masterClrMapping/>
  </p:clrMapOvr>
  <p:transition spd="slow">
    <p:fade/>
  </p:transition>
</p:sldLayout>
</file>

<file path=ppt/slideLayouts/slideLayout33.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a:t>Haga clic para modificar el estilo de título del patrón</a:t>
            </a:r>
          </a:p>
        </p:txBody>
      </p:sp>
      <p:sp>
        <p:nvSpPr>
          <p:cNvPr id="3" name="Marcador de fecha 3">
            <a:extLst>
              <a:ext uri="{FF2B5EF4-FFF2-40B4-BE49-F238E27FC236}">
                <a16:creationId xmlns:a16="http://schemas.microsoft.com/office/drawing/2014/main" id="{58203230-3F70-4887-5CE9-C579010533C8}"/>
              </a:ext>
            </a:extLst>
          </p:cNvPr>
          <p:cNvSpPr>
            <a:spLocks noGrp="1"/>
          </p:cNvSpPr>
          <p:nvPr>
            <p:ph type="dt" sz="half" idx="10"/>
          </p:nvPr>
        </p:nvSpPr>
        <p:spPr/>
        <p:txBody>
          <a:bodyPr/>
          <a:lstStyle>
            <a:lvl1pPr>
              <a:defRPr/>
            </a:lvl1pPr>
          </a:lstStyle>
          <a:p>
            <a:pPr>
              <a:defRPr/>
            </a:pPr>
            <a:fld id="{40120FD4-560C-4908-924A-96D7F50E1FC7}" type="datetimeFigureOut">
              <a:rPr lang="es-ES"/>
              <a:pPr>
                <a:defRPr/>
              </a:pPr>
              <a:t>28/11/2023</a:t>
            </a:fld>
            <a:endParaRPr lang="es-ES" dirty="0"/>
          </a:p>
        </p:txBody>
      </p:sp>
      <p:sp>
        <p:nvSpPr>
          <p:cNvPr id="4" name="Marcador de pie de página 4">
            <a:extLst>
              <a:ext uri="{FF2B5EF4-FFF2-40B4-BE49-F238E27FC236}">
                <a16:creationId xmlns:a16="http://schemas.microsoft.com/office/drawing/2014/main" id="{E0A99823-CB6C-A427-6550-E4394B3274A5}"/>
              </a:ext>
            </a:extLst>
          </p:cNvPr>
          <p:cNvSpPr>
            <a:spLocks noGrp="1"/>
          </p:cNvSpPr>
          <p:nvPr>
            <p:ph type="ftr" sz="quarter" idx="11"/>
          </p:nvPr>
        </p:nvSpPr>
        <p:spPr/>
        <p:txBody>
          <a:bodyPr/>
          <a:lstStyle>
            <a:lvl1pPr>
              <a:defRPr/>
            </a:lvl1pPr>
          </a:lstStyle>
          <a:p>
            <a:pPr>
              <a:defRPr/>
            </a:pPr>
            <a:endParaRPr lang="es-ES"/>
          </a:p>
        </p:txBody>
      </p:sp>
      <p:sp>
        <p:nvSpPr>
          <p:cNvPr id="5" name="Marcador de número de diapositiva 5">
            <a:extLst>
              <a:ext uri="{FF2B5EF4-FFF2-40B4-BE49-F238E27FC236}">
                <a16:creationId xmlns:a16="http://schemas.microsoft.com/office/drawing/2014/main" id="{6C2670F1-7121-B09F-7519-598C4A45F43A}"/>
              </a:ext>
            </a:extLst>
          </p:cNvPr>
          <p:cNvSpPr>
            <a:spLocks noGrp="1"/>
          </p:cNvSpPr>
          <p:nvPr>
            <p:ph type="sldNum" sz="quarter" idx="12"/>
          </p:nvPr>
        </p:nvSpPr>
        <p:spPr/>
        <p:txBody>
          <a:bodyPr/>
          <a:lstStyle>
            <a:lvl1pPr>
              <a:defRPr/>
            </a:lvl1pPr>
          </a:lstStyle>
          <a:p>
            <a:fld id="{B207D568-C77D-4518-A9C3-CAD9F66DA738}" type="slidenum">
              <a:rPr lang="es-ES" altLang="es-CO"/>
              <a:pPr/>
              <a:t>‹Nº›</a:t>
            </a:fld>
            <a:endParaRPr lang="es-ES" altLang="es-CO"/>
          </a:p>
        </p:txBody>
      </p:sp>
    </p:spTree>
    <p:extLst>
      <p:ext uri="{BB962C8B-B14F-4D97-AF65-F5344CB8AC3E}">
        <p14:creationId xmlns:p14="http://schemas.microsoft.com/office/powerpoint/2010/main" val="930301086"/>
      </p:ext>
    </p:extLst>
  </p:cSld>
  <p:clrMapOvr>
    <a:masterClrMapping/>
  </p:clrMapOvr>
  <p:transition spd="slow">
    <p:fade/>
  </p:transition>
</p:sldLayout>
</file>

<file path=ppt/slideLayouts/slideLayout34.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3">
            <a:extLst>
              <a:ext uri="{FF2B5EF4-FFF2-40B4-BE49-F238E27FC236}">
                <a16:creationId xmlns:a16="http://schemas.microsoft.com/office/drawing/2014/main" id="{D1D2F4DA-A869-4082-A1BA-9496DC322501}"/>
              </a:ext>
            </a:extLst>
          </p:cNvPr>
          <p:cNvSpPr>
            <a:spLocks noGrp="1"/>
          </p:cNvSpPr>
          <p:nvPr>
            <p:ph type="dt" sz="half" idx="10"/>
          </p:nvPr>
        </p:nvSpPr>
        <p:spPr/>
        <p:txBody>
          <a:bodyPr/>
          <a:lstStyle>
            <a:lvl1pPr>
              <a:defRPr/>
            </a:lvl1pPr>
          </a:lstStyle>
          <a:p>
            <a:pPr>
              <a:defRPr/>
            </a:pPr>
            <a:fld id="{C4B011A4-0807-463D-AA72-023EA3341AF2}" type="datetimeFigureOut">
              <a:rPr lang="es-ES"/>
              <a:pPr>
                <a:defRPr/>
              </a:pPr>
              <a:t>28/11/2023</a:t>
            </a:fld>
            <a:endParaRPr lang="es-ES" dirty="0"/>
          </a:p>
        </p:txBody>
      </p:sp>
      <p:sp>
        <p:nvSpPr>
          <p:cNvPr id="3" name="Marcador de pie de página 4">
            <a:extLst>
              <a:ext uri="{FF2B5EF4-FFF2-40B4-BE49-F238E27FC236}">
                <a16:creationId xmlns:a16="http://schemas.microsoft.com/office/drawing/2014/main" id="{FB302231-CFF1-AC60-A1EC-E97109D02A1E}"/>
              </a:ext>
            </a:extLst>
          </p:cNvPr>
          <p:cNvSpPr>
            <a:spLocks noGrp="1"/>
          </p:cNvSpPr>
          <p:nvPr>
            <p:ph type="ftr" sz="quarter" idx="11"/>
          </p:nvPr>
        </p:nvSpPr>
        <p:spPr/>
        <p:txBody>
          <a:bodyPr/>
          <a:lstStyle>
            <a:lvl1pPr>
              <a:defRPr/>
            </a:lvl1pPr>
          </a:lstStyle>
          <a:p>
            <a:pPr>
              <a:defRPr/>
            </a:pPr>
            <a:endParaRPr lang="es-ES"/>
          </a:p>
        </p:txBody>
      </p:sp>
      <p:sp>
        <p:nvSpPr>
          <p:cNvPr id="4" name="Marcador de número de diapositiva 5">
            <a:extLst>
              <a:ext uri="{FF2B5EF4-FFF2-40B4-BE49-F238E27FC236}">
                <a16:creationId xmlns:a16="http://schemas.microsoft.com/office/drawing/2014/main" id="{DA56585B-722D-C004-52B1-E4AD190C69F2}"/>
              </a:ext>
            </a:extLst>
          </p:cNvPr>
          <p:cNvSpPr>
            <a:spLocks noGrp="1"/>
          </p:cNvSpPr>
          <p:nvPr>
            <p:ph type="sldNum" sz="quarter" idx="12"/>
          </p:nvPr>
        </p:nvSpPr>
        <p:spPr/>
        <p:txBody>
          <a:bodyPr/>
          <a:lstStyle>
            <a:lvl1pPr>
              <a:defRPr/>
            </a:lvl1pPr>
          </a:lstStyle>
          <a:p>
            <a:fld id="{287627E3-3CCB-4EA3-9F2E-388D140407E6}" type="slidenum">
              <a:rPr lang="es-ES" altLang="es-CO"/>
              <a:pPr/>
              <a:t>‹Nº›</a:t>
            </a:fld>
            <a:endParaRPr lang="es-ES" altLang="es-CO"/>
          </a:p>
        </p:txBody>
      </p:sp>
    </p:spTree>
    <p:extLst>
      <p:ext uri="{BB962C8B-B14F-4D97-AF65-F5344CB8AC3E}">
        <p14:creationId xmlns:p14="http://schemas.microsoft.com/office/powerpoint/2010/main" val="103364418"/>
      </p:ext>
    </p:extLst>
  </p:cSld>
  <p:clrMapOvr>
    <a:masterClrMapping/>
  </p:clrMapOvr>
  <p:transition spd="slow">
    <p:fade/>
  </p:transition>
</p:sldLayout>
</file>

<file path=ppt/slideLayouts/slideLayout35.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609603" y="273050"/>
            <a:ext cx="4011084" cy="1162050"/>
          </a:xfrm>
        </p:spPr>
        <p:txBody>
          <a:bodyPr anchor="b"/>
          <a:lstStyle>
            <a:lvl1pPr algn="l">
              <a:defRPr sz="2000" b="1"/>
            </a:lvl1pPr>
          </a:lstStyle>
          <a:p>
            <a:r>
              <a:rPr lang="es-ES"/>
              <a:t>Haga clic para modificar el estilo de título del patrón</a:t>
            </a:r>
          </a:p>
        </p:txBody>
      </p:sp>
      <p:sp>
        <p:nvSpPr>
          <p:cNvPr id="3" name="Marcador de contenido 2"/>
          <p:cNvSpPr>
            <a:spLocks noGrp="1"/>
          </p:cNvSpPr>
          <p:nvPr>
            <p:ph idx="1"/>
          </p:nvPr>
        </p:nvSpPr>
        <p:spPr>
          <a:xfrm>
            <a:off x="4766733" y="273053"/>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texto 3"/>
          <p:cNvSpPr>
            <a:spLocks noGrp="1"/>
          </p:cNvSpPr>
          <p:nvPr>
            <p:ph type="body" sz="half" idx="2"/>
          </p:nvPr>
        </p:nvSpPr>
        <p:spPr>
          <a:xfrm>
            <a:off x="609603" y="1435103"/>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el estilo de texto del patrón</a:t>
            </a:r>
          </a:p>
        </p:txBody>
      </p:sp>
      <p:sp>
        <p:nvSpPr>
          <p:cNvPr id="5" name="Marcador de fecha 3">
            <a:extLst>
              <a:ext uri="{FF2B5EF4-FFF2-40B4-BE49-F238E27FC236}">
                <a16:creationId xmlns:a16="http://schemas.microsoft.com/office/drawing/2014/main" id="{7E92A6EC-6051-2195-C628-DD8F62C45AF7}"/>
              </a:ext>
            </a:extLst>
          </p:cNvPr>
          <p:cNvSpPr>
            <a:spLocks noGrp="1"/>
          </p:cNvSpPr>
          <p:nvPr>
            <p:ph type="dt" sz="half" idx="10"/>
          </p:nvPr>
        </p:nvSpPr>
        <p:spPr/>
        <p:txBody>
          <a:bodyPr/>
          <a:lstStyle>
            <a:lvl1pPr>
              <a:defRPr/>
            </a:lvl1pPr>
          </a:lstStyle>
          <a:p>
            <a:pPr>
              <a:defRPr/>
            </a:pPr>
            <a:fld id="{9020D2C4-0411-48E0-A573-DAD1D36442DA}" type="datetimeFigureOut">
              <a:rPr lang="es-ES"/>
              <a:pPr>
                <a:defRPr/>
              </a:pPr>
              <a:t>28/11/2023</a:t>
            </a:fld>
            <a:endParaRPr lang="es-ES" dirty="0"/>
          </a:p>
        </p:txBody>
      </p:sp>
      <p:sp>
        <p:nvSpPr>
          <p:cNvPr id="6" name="Marcador de pie de página 4">
            <a:extLst>
              <a:ext uri="{FF2B5EF4-FFF2-40B4-BE49-F238E27FC236}">
                <a16:creationId xmlns:a16="http://schemas.microsoft.com/office/drawing/2014/main" id="{61111408-78E3-3855-D9FC-06EA7B26D3AE}"/>
              </a:ext>
            </a:extLst>
          </p:cNvPr>
          <p:cNvSpPr>
            <a:spLocks noGrp="1"/>
          </p:cNvSpPr>
          <p:nvPr>
            <p:ph type="ftr" sz="quarter" idx="11"/>
          </p:nvPr>
        </p:nvSpPr>
        <p:spPr/>
        <p:txBody>
          <a:bodyPr/>
          <a:lstStyle>
            <a:lvl1pPr>
              <a:defRPr/>
            </a:lvl1pPr>
          </a:lstStyle>
          <a:p>
            <a:pPr>
              <a:defRPr/>
            </a:pPr>
            <a:endParaRPr lang="es-ES"/>
          </a:p>
        </p:txBody>
      </p:sp>
      <p:sp>
        <p:nvSpPr>
          <p:cNvPr id="7" name="Marcador de número de diapositiva 5">
            <a:extLst>
              <a:ext uri="{FF2B5EF4-FFF2-40B4-BE49-F238E27FC236}">
                <a16:creationId xmlns:a16="http://schemas.microsoft.com/office/drawing/2014/main" id="{EFFBC438-171D-06CB-6BEE-84194A204B54}"/>
              </a:ext>
            </a:extLst>
          </p:cNvPr>
          <p:cNvSpPr>
            <a:spLocks noGrp="1"/>
          </p:cNvSpPr>
          <p:nvPr>
            <p:ph type="sldNum" sz="quarter" idx="12"/>
          </p:nvPr>
        </p:nvSpPr>
        <p:spPr/>
        <p:txBody>
          <a:bodyPr/>
          <a:lstStyle>
            <a:lvl1pPr>
              <a:defRPr/>
            </a:lvl1pPr>
          </a:lstStyle>
          <a:p>
            <a:fld id="{E2112E5B-6D29-4EDA-9275-B092D3BD86D3}" type="slidenum">
              <a:rPr lang="es-ES" altLang="es-CO"/>
              <a:pPr/>
              <a:t>‹Nº›</a:t>
            </a:fld>
            <a:endParaRPr lang="es-ES" altLang="es-CO"/>
          </a:p>
        </p:txBody>
      </p:sp>
    </p:spTree>
    <p:extLst>
      <p:ext uri="{BB962C8B-B14F-4D97-AF65-F5344CB8AC3E}">
        <p14:creationId xmlns:p14="http://schemas.microsoft.com/office/powerpoint/2010/main" val="3724874828"/>
      </p:ext>
    </p:extLst>
  </p:cSld>
  <p:clrMapOvr>
    <a:masterClrMapping/>
  </p:clrMapOvr>
  <p:transition spd="slow">
    <p:fade/>
  </p:transition>
</p:sldLayout>
</file>

<file path=ppt/slideLayouts/slideLayout36.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2389717" y="4800600"/>
            <a:ext cx="7315200" cy="566738"/>
          </a:xfrm>
        </p:spPr>
        <p:txBody>
          <a:bodyPr anchor="b"/>
          <a:lstStyle>
            <a:lvl1pPr algn="l">
              <a:defRPr sz="2000" b="1"/>
            </a:lvl1pPr>
          </a:lstStyle>
          <a:p>
            <a:r>
              <a:rPr lang="es-ES"/>
              <a:t>Haga clic para modificar el estilo de título del patrón</a:t>
            </a:r>
          </a:p>
        </p:txBody>
      </p:sp>
      <p:sp>
        <p:nvSpPr>
          <p:cNvPr id="3" name="Marcador de posición de imagen 2"/>
          <p:cNvSpPr>
            <a:spLocks noGrp="1"/>
          </p:cNvSpPr>
          <p:nvPr>
            <p:ph type="pic" idx="1"/>
          </p:nvPr>
        </p:nvSpPr>
        <p:spPr>
          <a:xfrm>
            <a:off x="2389717" y="612775"/>
            <a:ext cx="73152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s-ES" noProof="0" dirty="0"/>
              <a:t>Haga clic en el icono para agregar una imagen</a:t>
            </a:r>
          </a:p>
        </p:txBody>
      </p:sp>
      <p:sp>
        <p:nvSpPr>
          <p:cNvPr id="4" name="Marcador de texto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el estilo de texto del patrón</a:t>
            </a:r>
          </a:p>
        </p:txBody>
      </p:sp>
      <p:sp>
        <p:nvSpPr>
          <p:cNvPr id="5" name="Marcador de fecha 3">
            <a:extLst>
              <a:ext uri="{FF2B5EF4-FFF2-40B4-BE49-F238E27FC236}">
                <a16:creationId xmlns:a16="http://schemas.microsoft.com/office/drawing/2014/main" id="{32593620-356E-2792-4D47-F26A79817B71}"/>
              </a:ext>
            </a:extLst>
          </p:cNvPr>
          <p:cNvSpPr>
            <a:spLocks noGrp="1"/>
          </p:cNvSpPr>
          <p:nvPr>
            <p:ph type="dt" sz="half" idx="10"/>
          </p:nvPr>
        </p:nvSpPr>
        <p:spPr/>
        <p:txBody>
          <a:bodyPr/>
          <a:lstStyle>
            <a:lvl1pPr>
              <a:defRPr/>
            </a:lvl1pPr>
          </a:lstStyle>
          <a:p>
            <a:pPr>
              <a:defRPr/>
            </a:pPr>
            <a:fld id="{7428D43B-D450-4244-8211-FC8EFA0844CF}" type="datetimeFigureOut">
              <a:rPr lang="es-ES"/>
              <a:pPr>
                <a:defRPr/>
              </a:pPr>
              <a:t>28/11/2023</a:t>
            </a:fld>
            <a:endParaRPr lang="es-ES" dirty="0"/>
          </a:p>
        </p:txBody>
      </p:sp>
      <p:sp>
        <p:nvSpPr>
          <p:cNvPr id="6" name="Marcador de pie de página 4">
            <a:extLst>
              <a:ext uri="{FF2B5EF4-FFF2-40B4-BE49-F238E27FC236}">
                <a16:creationId xmlns:a16="http://schemas.microsoft.com/office/drawing/2014/main" id="{ABB64A18-F7D0-7158-39FD-ED7B5861FA94}"/>
              </a:ext>
            </a:extLst>
          </p:cNvPr>
          <p:cNvSpPr>
            <a:spLocks noGrp="1"/>
          </p:cNvSpPr>
          <p:nvPr>
            <p:ph type="ftr" sz="quarter" idx="11"/>
          </p:nvPr>
        </p:nvSpPr>
        <p:spPr/>
        <p:txBody>
          <a:bodyPr/>
          <a:lstStyle>
            <a:lvl1pPr>
              <a:defRPr/>
            </a:lvl1pPr>
          </a:lstStyle>
          <a:p>
            <a:pPr>
              <a:defRPr/>
            </a:pPr>
            <a:endParaRPr lang="es-ES"/>
          </a:p>
        </p:txBody>
      </p:sp>
      <p:sp>
        <p:nvSpPr>
          <p:cNvPr id="7" name="Marcador de número de diapositiva 5">
            <a:extLst>
              <a:ext uri="{FF2B5EF4-FFF2-40B4-BE49-F238E27FC236}">
                <a16:creationId xmlns:a16="http://schemas.microsoft.com/office/drawing/2014/main" id="{18C05779-65AE-A702-3973-5A549EC0BD29}"/>
              </a:ext>
            </a:extLst>
          </p:cNvPr>
          <p:cNvSpPr>
            <a:spLocks noGrp="1"/>
          </p:cNvSpPr>
          <p:nvPr>
            <p:ph type="sldNum" sz="quarter" idx="12"/>
          </p:nvPr>
        </p:nvSpPr>
        <p:spPr/>
        <p:txBody>
          <a:bodyPr/>
          <a:lstStyle>
            <a:lvl1pPr>
              <a:defRPr/>
            </a:lvl1pPr>
          </a:lstStyle>
          <a:p>
            <a:fld id="{A8D2208C-CE6A-460C-A76C-6FEFF683DD20}" type="slidenum">
              <a:rPr lang="es-ES" altLang="es-CO"/>
              <a:pPr/>
              <a:t>‹Nº›</a:t>
            </a:fld>
            <a:endParaRPr lang="es-ES" altLang="es-CO"/>
          </a:p>
        </p:txBody>
      </p:sp>
    </p:spTree>
    <p:extLst>
      <p:ext uri="{BB962C8B-B14F-4D97-AF65-F5344CB8AC3E}">
        <p14:creationId xmlns:p14="http://schemas.microsoft.com/office/powerpoint/2010/main" val="1161403216"/>
      </p:ext>
    </p:extLst>
  </p:cSld>
  <p:clrMapOvr>
    <a:masterClrMapping/>
  </p:clrMapOvr>
  <p:transition spd="slow">
    <p:fade/>
  </p:transition>
</p:sldLayout>
</file>

<file path=ppt/slideLayouts/slideLayout37.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a:t>Haga clic para modificar el estilo de título del patrón</a:t>
            </a:r>
          </a:p>
        </p:txBody>
      </p:sp>
      <p:sp>
        <p:nvSpPr>
          <p:cNvPr id="3" name="Marcador de texto vertical 2"/>
          <p:cNvSpPr>
            <a:spLocks noGrp="1"/>
          </p:cNvSpPr>
          <p:nvPr>
            <p:ph type="body" orient="vert" idx="1"/>
          </p:nvPr>
        </p:nvSpPr>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CEFEBCF6-74F2-6A5D-1C0E-52C765EF8621}"/>
              </a:ext>
            </a:extLst>
          </p:cNvPr>
          <p:cNvSpPr>
            <a:spLocks noGrp="1"/>
          </p:cNvSpPr>
          <p:nvPr>
            <p:ph type="dt" sz="half" idx="10"/>
          </p:nvPr>
        </p:nvSpPr>
        <p:spPr/>
        <p:txBody>
          <a:bodyPr/>
          <a:lstStyle>
            <a:lvl1pPr>
              <a:defRPr/>
            </a:lvl1pPr>
          </a:lstStyle>
          <a:p>
            <a:pPr>
              <a:defRPr/>
            </a:pPr>
            <a:fld id="{DEC26ADA-70F4-4EC5-9B56-EABC7DFDF956}" type="datetimeFigureOut">
              <a:rPr lang="es-ES"/>
              <a:pPr>
                <a:defRPr/>
              </a:pPr>
              <a:t>28/11/2023</a:t>
            </a:fld>
            <a:endParaRPr lang="es-ES" dirty="0"/>
          </a:p>
        </p:txBody>
      </p:sp>
      <p:sp>
        <p:nvSpPr>
          <p:cNvPr id="5" name="Marcador de pie de página 4">
            <a:extLst>
              <a:ext uri="{FF2B5EF4-FFF2-40B4-BE49-F238E27FC236}">
                <a16:creationId xmlns:a16="http://schemas.microsoft.com/office/drawing/2014/main" id="{2A80F8FE-2430-F4EC-317F-B06A17D465C6}"/>
              </a:ext>
            </a:extLst>
          </p:cNvPr>
          <p:cNvSpPr>
            <a:spLocks noGrp="1"/>
          </p:cNvSpPr>
          <p:nvPr>
            <p:ph type="ftr" sz="quarter" idx="11"/>
          </p:nvPr>
        </p:nvSpPr>
        <p:spPr/>
        <p:txBody>
          <a:bodyPr/>
          <a:lstStyle>
            <a:lvl1pPr>
              <a:defRPr/>
            </a:lvl1pPr>
          </a:lstStyle>
          <a:p>
            <a:pPr>
              <a:defRPr/>
            </a:pPr>
            <a:endParaRPr lang="es-ES"/>
          </a:p>
        </p:txBody>
      </p:sp>
      <p:sp>
        <p:nvSpPr>
          <p:cNvPr id="6" name="Marcador de número de diapositiva 5">
            <a:extLst>
              <a:ext uri="{FF2B5EF4-FFF2-40B4-BE49-F238E27FC236}">
                <a16:creationId xmlns:a16="http://schemas.microsoft.com/office/drawing/2014/main" id="{7D289F28-4713-E019-64CC-E09194BA67A1}"/>
              </a:ext>
            </a:extLst>
          </p:cNvPr>
          <p:cNvSpPr>
            <a:spLocks noGrp="1"/>
          </p:cNvSpPr>
          <p:nvPr>
            <p:ph type="sldNum" sz="quarter" idx="12"/>
          </p:nvPr>
        </p:nvSpPr>
        <p:spPr/>
        <p:txBody>
          <a:bodyPr/>
          <a:lstStyle>
            <a:lvl1pPr>
              <a:defRPr/>
            </a:lvl1pPr>
          </a:lstStyle>
          <a:p>
            <a:fld id="{C3CE29C3-1294-4C94-A411-5F4E9AF16DBB}" type="slidenum">
              <a:rPr lang="es-ES" altLang="es-CO"/>
              <a:pPr/>
              <a:t>‹Nº›</a:t>
            </a:fld>
            <a:endParaRPr lang="es-ES" altLang="es-CO"/>
          </a:p>
        </p:txBody>
      </p:sp>
    </p:spTree>
    <p:extLst>
      <p:ext uri="{BB962C8B-B14F-4D97-AF65-F5344CB8AC3E}">
        <p14:creationId xmlns:p14="http://schemas.microsoft.com/office/powerpoint/2010/main" val="246654434"/>
      </p:ext>
    </p:extLst>
  </p:cSld>
  <p:clrMapOvr>
    <a:masterClrMapping/>
  </p:clrMapOvr>
  <p:transition spd="slow">
    <p:fade/>
  </p:transition>
</p:sldLayout>
</file>

<file path=ppt/slideLayouts/slideLayout38.xml><?xml version="1.0" encoding="utf-8"?>
<p:sldLayout xmlns:a="http://schemas.openxmlformats.org/drawingml/2006/main" xmlns:r="http://schemas.openxmlformats.org/officeDocument/2006/relationships" xmlns:p="http://schemas.openxmlformats.org/presentationml/2006/main" type="obj">
  <p:cSld name="1_Título y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_tradnl"/>
              <a:t>Clic para editar título</a:t>
            </a:r>
            <a:endParaRPr lang="es-ES"/>
          </a:p>
        </p:txBody>
      </p:sp>
      <p:sp>
        <p:nvSpPr>
          <p:cNvPr id="3" name="Marcador de contenido 2"/>
          <p:cNvSpPr>
            <a:spLocks noGrp="1"/>
          </p:cNvSpPr>
          <p:nvPr>
            <p:ph idx="1"/>
          </p:nvPr>
        </p:nvSpPr>
        <p:spPr/>
        <p:txBody>
          <a:bodyPr/>
          <a:lstStyle/>
          <a:p>
            <a:pPr lvl="0"/>
            <a:r>
              <a:rPr lang="es-ES_tradnl"/>
              <a:t>Haga clic para modificar el estilo de texto del patrón</a:t>
            </a:r>
          </a:p>
          <a:p>
            <a:pPr lvl="1"/>
            <a:r>
              <a:rPr lang="es-ES_tradnl"/>
              <a:t>Segundo nivel</a:t>
            </a:r>
          </a:p>
          <a:p>
            <a:pPr lvl="2"/>
            <a:r>
              <a:rPr lang="es-ES_tradnl"/>
              <a:t>Tercer nivel</a:t>
            </a:r>
          </a:p>
          <a:p>
            <a:pPr lvl="3"/>
            <a:r>
              <a:rPr lang="es-ES_tradnl"/>
              <a:t>Cuarto nivel</a:t>
            </a:r>
          </a:p>
          <a:p>
            <a:pPr lvl="4"/>
            <a:r>
              <a:rPr lang="es-ES_tradnl"/>
              <a:t>Quinto nivel</a:t>
            </a:r>
            <a:endParaRPr lang="es-ES"/>
          </a:p>
        </p:txBody>
      </p:sp>
      <p:sp>
        <p:nvSpPr>
          <p:cNvPr id="4" name="Marcador de fecha 3">
            <a:extLst>
              <a:ext uri="{FF2B5EF4-FFF2-40B4-BE49-F238E27FC236}">
                <a16:creationId xmlns:a16="http://schemas.microsoft.com/office/drawing/2014/main" id="{5E05D46D-E341-DA77-1CC8-07555959E37E}"/>
              </a:ext>
            </a:extLst>
          </p:cNvPr>
          <p:cNvSpPr>
            <a:spLocks noGrp="1"/>
          </p:cNvSpPr>
          <p:nvPr>
            <p:ph type="dt" sz="half" idx="10"/>
          </p:nvPr>
        </p:nvSpPr>
        <p:spPr/>
        <p:txBody>
          <a:bodyPr/>
          <a:lstStyle>
            <a:lvl1pPr>
              <a:defRPr/>
            </a:lvl1pPr>
          </a:lstStyle>
          <a:p>
            <a:pPr>
              <a:defRPr/>
            </a:pPr>
            <a:fld id="{6BE153AF-2F56-426F-9ECF-491F85B62BA9}" type="datetimeFigureOut">
              <a:rPr lang="es-ES"/>
              <a:pPr>
                <a:defRPr/>
              </a:pPr>
              <a:t>28/11/2023</a:t>
            </a:fld>
            <a:endParaRPr lang="es-ES" dirty="0"/>
          </a:p>
        </p:txBody>
      </p:sp>
      <p:sp>
        <p:nvSpPr>
          <p:cNvPr id="5" name="Marcador de pie de página 4">
            <a:extLst>
              <a:ext uri="{FF2B5EF4-FFF2-40B4-BE49-F238E27FC236}">
                <a16:creationId xmlns:a16="http://schemas.microsoft.com/office/drawing/2014/main" id="{8D3AEBD9-FAD7-E060-E693-78AE7E1ADA03}"/>
              </a:ext>
            </a:extLst>
          </p:cNvPr>
          <p:cNvSpPr>
            <a:spLocks noGrp="1"/>
          </p:cNvSpPr>
          <p:nvPr>
            <p:ph type="ftr" sz="quarter" idx="11"/>
          </p:nvPr>
        </p:nvSpPr>
        <p:spPr/>
        <p:txBody>
          <a:bodyPr/>
          <a:lstStyle>
            <a:lvl1pPr>
              <a:defRPr/>
            </a:lvl1pPr>
          </a:lstStyle>
          <a:p>
            <a:pPr>
              <a:defRPr/>
            </a:pPr>
            <a:endParaRPr lang="es-ES"/>
          </a:p>
        </p:txBody>
      </p:sp>
      <p:sp>
        <p:nvSpPr>
          <p:cNvPr id="6" name="Marcador de número de diapositiva 5">
            <a:extLst>
              <a:ext uri="{FF2B5EF4-FFF2-40B4-BE49-F238E27FC236}">
                <a16:creationId xmlns:a16="http://schemas.microsoft.com/office/drawing/2014/main" id="{9295AFF3-D1AE-6283-8B8A-89E748CCC3F5}"/>
              </a:ext>
            </a:extLst>
          </p:cNvPr>
          <p:cNvSpPr>
            <a:spLocks noGrp="1"/>
          </p:cNvSpPr>
          <p:nvPr>
            <p:ph type="sldNum" sz="quarter" idx="12"/>
          </p:nvPr>
        </p:nvSpPr>
        <p:spPr/>
        <p:txBody>
          <a:bodyPr/>
          <a:lstStyle>
            <a:lvl1pPr>
              <a:defRPr/>
            </a:lvl1pPr>
          </a:lstStyle>
          <a:p>
            <a:fld id="{C22E8389-C531-4E68-A667-25B2AD72E3D5}" type="slidenum">
              <a:rPr lang="es-ES" altLang="es-CO"/>
              <a:pPr/>
              <a:t>‹Nº›</a:t>
            </a:fld>
            <a:endParaRPr lang="es-ES" altLang="es-CO"/>
          </a:p>
        </p:txBody>
      </p:sp>
    </p:spTree>
    <p:extLst>
      <p:ext uri="{BB962C8B-B14F-4D97-AF65-F5344CB8AC3E}">
        <p14:creationId xmlns:p14="http://schemas.microsoft.com/office/powerpoint/2010/main" val="3197100007"/>
      </p:ext>
    </p:extLst>
  </p:cSld>
  <p:clrMapOvr>
    <a:masterClrMapping/>
  </p:clrMapOvr>
  <p:transition spd="slow">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a:t>Haga clic para modificar el estilo de título del patrón</a:t>
            </a:r>
            <a:endParaRPr lang="es-CO"/>
          </a:p>
        </p:txBody>
      </p:sp>
      <p:sp>
        <p:nvSpPr>
          <p:cNvPr id="3" name="Marcador de contenido 2"/>
          <p:cNvSpPr>
            <a:spLocks noGrp="1"/>
          </p:cNvSpPr>
          <p:nvPr>
            <p:ph sz="half" idx="1"/>
          </p:nvPr>
        </p:nvSpPr>
        <p:spPr>
          <a:xfrm>
            <a:off x="838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4" name="Marcador de contenido 3"/>
          <p:cNvSpPr>
            <a:spLocks noGrp="1"/>
          </p:cNvSpPr>
          <p:nvPr>
            <p:ph sz="half" idx="2"/>
          </p:nvPr>
        </p:nvSpPr>
        <p:spPr>
          <a:xfrm>
            <a:off x="6172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5" name="Marcador de fecha 4"/>
          <p:cNvSpPr>
            <a:spLocks noGrp="1"/>
          </p:cNvSpPr>
          <p:nvPr>
            <p:ph type="dt" sz="half" idx="10"/>
          </p:nvPr>
        </p:nvSpPr>
        <p:spPr/>
        <p:txBody>
          <a:bodyPr/>
          <a:lstStyle/>
          <a:p>
            <a:fld id="{82B98674-4A7C-4D21-988F-98DC13B60872}" type="datetimeFigureOut">
              <a:rPr lang="es-CO" smtClean="0"/>
              <a:t>28/11/2023</a:t>
            </a:fld>
            <a:endParaRPr lang="es-CO"/>
          </a:p>
        </p:txBody>
      </p:sp>
      <p:sp>
        <p:nvSpPr>
          <p:cNvPr id="6" name="Marcador de pie de página 5"/>
          <p:cNvSpPr>
            <a:spLocks noGrp="1"/>
          </p:cNvSpPr>
          <p:nvPr>
            <p:ph type="ftr" sz="quarter" idx="11"/>
          </p:nvPr>
        </p:nvSpPr>
        <p:spPr/>
        <p:txBody>
          <a:bodyPr/>
          <a:lstStyle/>
          <a:p>
            <a:endParaRPr lang="es-CO"/>
          </a:p>
        </p:txBody>
      </p:sp>
      <p:sp>
        <p:nvSpPr>
          <p:cNvPr id="7" name="Marcador de número de diapositiva 6"/>
          <p:cNvSpPr>
            <a:spLocks noGrp="1"/>
          </p:cNvSpPr>
          <p:nvPr>
            <p:ph type="sldNum" sz="quarter" idx="12"/>
          </p:nvPr>
        </p:nvSpPr>
        <p:spPr/>
        <p:txBody>
          <a:bodyPr/>
          <a:lstStyle/>
          <a:p>
            <a:fld id="{DABBDE1D-534B-4A12-9EDB-0514CF966D94}" type="slidenum">
              <a:rPr lang="es-CO" smtClean="0"/>
              <a:t>‹Nº›</a:t>
            </a:fld>
            <a:endParaRPr lang="es-CO"/>
          </a:p>
        </p:txBody>
      </p:sp>
    </p:spTree>
    <p:extLst>
      <p:ext uri="{BB962C8B-B14F-4D97-AF65-F5344CB8AC3E}">
        <p14:creationId xmlns:p14="http://schemas.microsoft.com/office/powerpoint/2010/main" val="379878551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p:cNvSpPr>
            <a:spLocks noGrp="1"/>
          </p:cNvSpPr>
          <p:nvPr>
            <p:ph type="title"/>
          </p:nvPr>
        </p:nvSpPr>
        <p:spPr>
          <a:xfrm>
            <a:off x="839788" y="365125"/>
            <a:ext cx="10515600" cy="1325563"/>
          </a:xfrm>
        </p:spPr>
        <p:txBody>
          <a:bodyPr/>
          <a:lstStyle/>
          <a:p>
            <a:r>
              <a:rPr lang="es-ES"/>
              <a:t>Haga clic para modificar el estilo de título del patrón</a:t>
            </a:r>
            <a:endParaRPr lang="es-CO"/>
          </a:p>
        </p:txBody>
      </p:sp>
      <p:sp>
        <p:nvSpPr>
          <p:cNvPr id="3" name="Marcador de texto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4" name="Marcador de contenido 3"/>
          <p:cNvSpPr>
            <a:spLocks noGrp="1"/>
          </p:cNvSpPr>
          <p:nvPr>
            <p:ph sz="half" idx="2"/>
          </p:nvPr>
        </p:nvSpPr>
        <p:spPr>
          <a:xfrm>
            <a:off x="839788" y="2505075"/>
            <a:ext cx="5157787"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5" name="Marcador de texto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6" name="Marcador de contenido 5"/>
          <p:cNvSpPr>
            <a:spLocks noGrp="1"/>
          </p:cNvSpPr>
          <p:nvPr>
            <p:ph sz="quarter" idx="4"/>
          </p:nvPr>
        </p:nvSpPr>
        <p:spPr>
          <a:xfrm>
            <a:off x="6172200" y="2505075"/>
            <a:ext cx="5183188"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7" name="Marcador de fecha 6"/>
          <p:cNvSpPr>
            <a:spLocks noGrp="1"/>
          </p:cNvSpPr>
          <p:nvPr>
            <p:ph type="dt" sz="half" idx="10"/>
          </p:nvPr>
        </p:nvSpPr>
        <p:spPr/>
        <p:txBody>
          <a:bodyPr/>
          <a:lstStyle/>
          <a:p>
            <a:fld id="{82B98674-4A7C-4D21-988F-98DC13B60872}" type="datetimeFigureOut">
              <a:rPr lang="es-CO" smtClean="0"/>
              <a:t>28/11/2023</a:t>
            </a:fld>
            <a:endParaRPr lang="es-CO"/>
          </a:p>
        </p:txBody>
      </p:sp>
      <p:sp>
        <p:nvSpPr>
          <p:cNvPr id="8" name="Marcador de pie de página 7"/>
          <p:cNvSpPr>
            <a:spLocks noGrp="1"/>
          </p:cNvSpPr>
          <p:nvPr>
            <p:ph type="ftr" sz="quarter" idx="11"/>
          </p:nvPr>
        </p:nvSpPr>
        <p:spPr/>
        <p:txBody>
          <a:bodyPr/>
          <a:lstStyle/>
          <a:p>
            <a:endParaRPr lang="es-CO"/>
          </a:p>
        </p:txBody>
      </p:sp>
      <p:sp>
        <p:nvSpPr>
          <p:cNvPr id="9" name="Marcador de número de diapositiva 8"/>
          <p:cNvSpPr>
            <a:spLocks noGrp="1"/>
          </p:cNvSpPr>
          <p:nvPr>
            <p:ph type="sldNum" sz="quarter" idx="12"/>
          </p:nvPr>
        </p:nvSpPr>
        <p:spPr/>
        <p:txBody>
          <a:bodyPr/>
          <a:lstStyle/>
          <a:p>
            <a:fld id="{DABBDE1D-534B-4A12-9EDB-0514CF966D94}" type="slidenum">
              <a:rPr lang="es-CO" smtClean="0"/>
              <a:t>‹Nº›</a:t>
            </a:fld>
            <a:endParaRPr lang="es-CO"/>
          </a:p>
        </p:txBody>
      </p:sp>
    </p:spTree>
    <p:extLst>
      <p:ext uri="{BB962C8B-B14F-4D97-AF65-F5344CB8AC3E}">
        <p14:creationId xmlns:p14="http://schemas.microsoft.com/office/powerpoint/2010/main" val="61012820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a:t>Haga clic para modificar el estilo de título del patrón</a:t>
            </a:r>
            <a:endParaRPr lang="es-CO"/>
          </a:p>
        </p:txBody>
      </p:sp>
      <p:sp>
        <p:nvSpPr>
          <p:cNvPr id="3" name="Marcador de fecha 2"/>
          <p:cNvSpPr>
            <a:spLocks noGrp="1"/>
          </p:cNvSpPr>
          <p:nvPr>
            <p:ph type="dt" sz="half" idx="10"/>
          </p:nvPr>
        </p:nvSpPr>
        <p:spPr/>
        <p:txBody>
          <a:bodyPr/>
          <a:lstStyle/>
          <a:p>
            <a:fld id="{82B98674-4A7C-4D21-988F-98DC13B60872}" type="datetimeFigureOut">
              <a:rPr lang="es-CO" smtClean="0"/>
              <a:t>28/11/2023</a:t>
            </a:fld>
            <a:endParaRPr lang="es-CO"/>
          </a:p>
        </p:txBody>
      </p:sp>
      <p:sp>
        <p:nvSpPr>
          <p:cNvPr id="4" name="Marcador de pie de página 3"/>
          <p:cNvSpPr>
            <a:spLocks noGrp="1"/>
          </p:cNvSpPr>
          <p:nvPr>
            <p:ph type="ftr" sz="quarter" idx="11"/>
          </p:nvPr>
        </p:nvSpPr>
        <p:spPr/>
        <p:txBody>
          <a:bodyPr/>
          <a:lstStyle/>
          <a:p>
            <a:endParaRPr lang="es-CO"/>
          </a:p>
        </p:txBody>
      </p:sp>
      <p:sp>
        <p:nvSpPr>
          <p:cNvPr id="5" name="Marcador de número de diapositiva 4"/>
          <p:cNvSpPr>
            <a:spLocks noGrp="1"/>
          </p:cNvSpPr>
          <p:nvPr>
            <p:ph type="sldNum" sz="quarter" idx="12"/>
          </p:nvPr>
        </p:nvSpPr>
        <p:spPr/>
        <p:txBody>
          <a:bodyPr/>
          <a:lstStyle/>
          <a:p>
            <a:fld id="{DABBDE1D-534B-4A12-9EDB-0514CF966D94}" type="slidenum">
              <a:rPr lang="es-CO" smtClean="0"/>
              <a:t>‹Nº›</a:t>
            </a:fld>
            <a:endParaRPr lang="es-CO"/>
          </a:p>
        </p:txBody>
      </p:sp>
    </p:spTree>
    <p:extLst>
      <p:ext uri="{BB962C8B-B14F-4D97-AF65-F5344CB8AC3E}">
        <p14:creationId xmlns:p14="http://schemas.microsoft.com/office/powerpoint/2010/main" val="122114409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p:cNvSpPr>
            <a:spLocks noGrp="1"/>
          </p:cNvSpPr>
          <p:nvPr>
            <p:ph type="dt" sz="half" idx="10"/>
          </p:nvPr>
        </p:nvSpPr>
        <p:spPr/>
        <p:txBody>
          <a:bodyPr/>
          <a:lstStyle/>
          <a:p>
            <a:fld id="{82B98674-4A7C-4D21-988F-98DC13B60872}" type="datetimeFigureOut">
              <a:rPr lang="es-CO" smtClean="0"/>
              <a:t>28/11/2023</a:t>
            </a:fld>
            <a:endParaRPr lang="es-CO"/>
          </a:p>
        </p:txBody>
      </p:sp>
      <p:sp>
        <p:nvSpPr>
          <p:cNvPr id="3" name="Marcador de pie de página 2"/>
          <p:cNvSpPr>
            <a:spLocks noGrp="1"/>
          </p:cNvSpPr>
          <p:nvPr>
            <p:ph type="ftr" sz="quarter" idx="11"/>
          </p:nvPr>
        </p:nvSpPr>
        <p:spPr/>
        <p:txBody>
          <a:bodyPr/>
          <a:lstStyle/>
          <a:p>
            <a:endParaRPr lang="es-CO"/>
          </a:p>
        </p:txBody>
      </p:sp>
      <p:sp>
        <p:nvSpPr>
          <p:cNvPr id="4" name="Marcador de número de diapositiva 3"/>
          <p:cNvSpPr>
            <a:spLocks noGrp="1"/>
          </p:cNvSpPr>
          <p:nvPr>
            <p:ph type="sldNum" sz="quarter" idx="12"/>
          </p:nvPr>
        </p:nvSpPr>
        <p:spPr/>
        <p:txBody>
          <a:bodyPr/>
          <a:lstStyle/>
          <a:p>
            <a:fld id="{DABBDE1D-534B-4A12-9EDB-0514CF966D94}" type="slidenum">
              <a:rPr lang="es-CO" smtClean="0"/>
              <a:t>‹Nº›</a:t>
            </a:fld>
            <a:endParaRPr lang="es-CO"/>
          </a:p>
        </p:txBody>
      </p:sp>
    </p:spTree>
    <p:extLst>
      <p:ext uri="{BB962C8B-B14F-4D97-AF65-F5344CB8AC3E}">
        <p14:creationId xmlns:p14="http://schemas.microsoft.com/office/powerpoint/2010/main" val="210079759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endParaRPr lang="es-CO"/>
          </a:p>
        </p:txBody>
      </p:sp>
      <p:sp>
        <p:nvSpPr>
          <p:cNvPr id="3" name="Marcador de contenido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4" name="Marcador de texto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p:cNvSpPr>
            <a:spLocks noGrp="1"/>
          </p:cNvSpPr>
          <p:nvPr>
            <p:ph type="dt" sz="half" idx="10"/>
          </p:nvPr>
        </p:nvSpPr>
        <p:spPr/>
        <p:txBody>
          <a:bodyPr/>
          <a:lstStyle/>
          <a:p>
            <a:fld id="{82B98674-4A7C-4D21-988F-98DC13B60872}" type="datetimeFigureOut">
              <a:rPr lang="es-CO" smtClean="0"/>
              <a:t>28/11/2023</a:t>
            </a:fld>
            <a:endParaRPr lang="es-CO"/>
          </a:p>
        </p:txBody>
      </p:sp>
      <p:sp>
        <p:nvSpPr>
          <p:cNvPr id="6" name="Marcador de pie de página 5"/>
          <p:cNvSpPr>
            <a:spLocks noGrp="1"/>
          </p:cNvSpPr>
          <p:nvPr>
            <p:ph type="ftr" sz="quarter" idx="11"/>
          </p:nvPr>
        </p:nvSpPr>
        <p:spPr/>
        <p:txBody>
          <a:bodyPr/>
          <a:lstStyle/>
          <a:p>
            <a:endParaRPr lang="es-CO"/>
          </a:p>
        </p:txBody>
      </p:sp>
      <p:sp>
        <p:nvSpPr>
          <p:cNvPr id="7" name="Marcador de número de diapositiva 6"/>
          <p:cNvSpPr>
            <a:spLocks noGrp="1"/>
          </p:cNvSpPr>
          <p:nvPr>
            <p:ph type="sldNum" sz="quarter" idx="12"/>
          </p:nvPr>
        </p:nvSpPr>
        <p:spPr/>
        <p:txBody>
          <a:bodyPr/>
          <a:lstStyle/>
          <a:p>
            <a:fld id="{DABBDE1D-534B-4A12-9EDB-0514CF966D94}" type="slidenum">
              <a:rPr lang="es-CO" smtClean="0"/>
              <a:t>‹Nº›</a:t>
            </a:fld>
            <a:endParaRPr lang="es-CO"/>
          </a:p>
        </p:txBody>
      </p:sp>
    </p:spTree>
    <p:extLst>
      <p:ext uri="{BB962C8B-B14F-4D97-AF65-F5344CB8AC3E}">
        <p14:creationId xmlns:p14="http://schemas.microsoft.com/office/powerpoint/2010/main" val="170280091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endParaRPr lang="es-CO"/>
          </a:p>
        </p:txBody>
      </p:sp>
      <p:sp>
        <p:nvSpPr>
          <p:cNvPr id="3" name="Marcador de posición de imagen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s-ES"/>
              <a:t>Haga clic en el icono para agregar una imagen</a:t>
            </a:r>
            <a:endParaRPr lang="es-CO"/>
          </a:p>
        </p:txBody>
      </p:sp>
      <p:sp>
        <p:nvSpPr>
          <p:cNvPr id="4" name="Marcador de texto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p:cNvSpPr>
            <a:spLocks noGrp="1"/>
          </p:cNvSpPr>
          <p:nvPr>
            <p:ph type="dt" sz="half" idx="10"/>
          </p:nvPr>
        </p:nvSpPr>
        <p:spPr/>
        <p:txBody>
          <a:bodyPr/>
          <a:lstStyle/>
          <a:p>
            <a:fld id="{82B98674-4A7C-4D21-988F-98DC13B60872}" type="datetimeFigureOut">
              <a:rPr lang="es-CO" smtClean="0"/>
              <a:t>28/11/2023</a:t>
            </a:fld>
            <a:endParaRPr lang="es-CO"/>
          </a:p>
        </p:txBody>
      </p:sp>
      <p:sp>
        <p:nvSpPr>
          <p:cNvPr id="6" name="Marcador de pie de página 5"/>
          <p:cNvSpPr>
            <a:spLocks noGrp="1"/>
          </p:cNvSpPr>
          <p:nvPr>
            <p:ph type="ftr" sz="quarter" idx="11"/>
          </p:nvPr>
        </p:nvSpPr>
        <p:spPr/>
        <p:txBody>
          <a:bodyPr/>
          <a:lstStyle/>
          <a:p>
            <a:endParaRPr lang="es-CO"/>
          </a:p>
        </p:txBody>
      </p:sp>
      <p:sp>
        <p:nvSpPr>
          <p:cNvPr id="7" name="Marcador de número de diapositiva 6"/>
          <p:cNvSpPr>
            <a:spLocks noGrp="1"/>
          </p:cNvSpPr>
          <p:nvPr>
            <p:ph type="sldNum" sz="quarter" idx="12"/>
          </p:nvPr>
        </p:nvSpPr>
        <p:spPr/>
        <p:txBody>
          <a:bodyPr/>
          <a:lstStyle/>
          <a:p>
            <a:fld id="{DABBDE1D-534B-4A12-9EDB-0514CF966D94}" type="slidenum">
              <a:rPr lang="es-CO" smtClean="0"/>
              <a:t>‹Nº›</a:t>
            </a:fld>
            <a:endParaRPr lang="es-CO"/>
          </a:p>
        </p:txBody>
      </p:sp>
    </p:spTree>
    <p:extLst>
      <p:ext uri="{BB962C8B-B14F-4D97-AF65-F5344CB8AC3E}">
        <p14:creationId xmlns:p14="http://schemas.microsoft.com/office/powerpoint/2010/main" val="297992998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theme" Target="../theme/theme2.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1.xml"/><Relationship Id="rId13" Type="http://schemas.openxmlformats.org/officeDocument/2006/relationships/slideLayout" Target="../slideLayouts/slideLayout36.xml"/><Relationship Id="rId3" Type="http://schemas.openxmlformats.org/officeDocument/2006/relationships/slideLayout" Target="../slideLayouts/slideLayout26.xml"/><Relationship Id="rId7" Type="http://schemas.openxmlformats.org/officeDocument/2006/relationships/slideLayout" Target="../slideLayouts/slideLayout30.xml"/><Relationship Id="rId12" Type="http://schemas.openxmlformats.org/officeDocument/2006/relationships/slideLayout" Target="../slideLayouts/slideLayout35.xml"/><Relationship Id="rId17" Type="http://schemas.openxmlformats.org/officeDocument/2006/relationships/image" Target="../media/image2.jpeg"/><Relationship Id="rId2" Type="http://schemas.openxmlformats.org/officeDocument/2006/relationships/slideLayout" Target="../slideLayouts/slideLayout25.xml"/><Relationship Id="rId16" Type="http://schemas.openxmlformats.org/officeDocument/2006/relationships/theme" Target="../theme/theme3.xml"/><Relationship Id="rId1" Type="http://schemas.openxmlformats.org/officeDocument/2006/relationships/slideLayout" Target="../slideLayouts/slideLayout24.xml"/><Relationship Id="rId6" Type="http://schemas.openxmlformats.org/officeDocument/2006/relationships/slideLayout" Target="../slideLayouts/slideLayout29.xml"/><Relationship Id="rId11" Type="http://schemas.openxmlformats.org/officeDocument/2006/relationships/slideLayout" Target="../slideLayouts/slideLayout34.xml"/><Relationship Id="rId5" Type="http://schemas.openxmlformats.org/officeDocument/2006/relationships/slideLayout" Target="../slideLayouts/slideLayout28.xml"/><Relationship Id="rId15" Type="http://schemas.openxmlformats.org/officeDocument/2006/relationships/slideLayout" Target="../slideLayouts/slideLayout38.xml"/><Relationship Id="rId10" Type="http://schemas.openxmlformats.org/officeDocument/2006/relationships/slideLayout" Target="../slideLayouts/slideLayout33.xml"/><Relationship Id="rId4" Type="http://schemas.openxmlformats.org/officeDocument/2006/relationships/slideLayout" Target="../slideLayouts/slideLayout27.xml"/><Relationship Id="rId9" Type="http://schemas.openxmlformats.org/officeDocument/2006/relationships/slideLayout" Target="../slideLayouts/slideLayout32.xml"/><Relationship Id="rId14" Type="http://schemas.openxmlformats.org/officeDocument/2006/relationships/slideLayout" Target="../slideLayouts/slideLayout3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4"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Marcador de título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a:t>Haga clic para modificar el estilo de título del patrón</a:t>
            </a:r>
            <a:endParaRPr lang="es-CO"/>
          </a:p>
        </p:txBody>
      </p:sp>
      <p:sp>
        <p:nvSpPr>
          <p:cNvPr id="3" name="Marcador de texto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4" name="Marcador de fecha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2B98674-4A7C-4D21-988F-98DC13B60872}" type="datetimeFigureOut">
              <a:rPr lang="es-CO" smtClean="0"/>
              <a:t>28/11/2023</a:t>
            </a:fld>
            <a:endParaRPr lang="es-CO"/>
          </a:p>
        </p:txBody>
      </p:sp>
      <p:sp>
        <p:nvSpPr>
          <p:cNvPr id="5" name="Marcador de pie de página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CO"/>
          </a:p>
        </p:txBody>
      </p:sp>
      <p:sp>
        <p:nvSpPr>
          <p:cNvPr id="6" name="Marcador de número de diapositiva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ABBDE1D-534B-4A12-9EDB-0514CF966D94}" type="slidenum">
              <a:rPr lang="es-CO" smtClean="0"/>
              <a:t>‹Nº›</a:t>
            </a:fld>
            <a:endParaRPr lang="es-CO"/>
          </a:p>
        </p:txBody>
      </p:sp>
    </p:spTree>
    <p:extLst>
      <p:ext uri="{BB962C8B-B14F-4D97-AF65-F5344CB8AC3E}">
        <p14:creationId xmlns:p14="http://schemas.microsoft.com/office/powerpoint/2010/main" val="317861563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88"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C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a:t>Haga clic para modificar el estilo de título del patrón</a:t>
            </a:r>
            <a:endParaRPr lang="es-CO"/>
          </a:p>
        </p:txBody>
      </p:sp>
      <p:sp>
        <p:nvSpPr>
          <p:cNvPr id="3" name="Marcador de texto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4" name="Marcador de fecha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2B98674-4A7C-4D21-988F-98DC13B60872}" type="datetimeFigureOut">
              <a:rPr lang="es-CO" smtClean="0"/>
              <a:t>28/11/2023</a:t>
            </a:fld>
            <a:endParaRPr lang="es-CO"/>
          </a:p>
        </p:txBody>
      </p:sp>
      <p:sp>
        <p:nvSpPr>
          <p:cNvPr id="5" name="Marcador de pie de página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CO"/>
          </a:p>
        </p:txBody>
      </p:sp>
      <p:sp>
        <p:nvSpPr>
          <p:cNvPr id="6" name="Marcador de número de diapositiva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ABBDE1D-534B-4A12-9EDB-0514CF966D94}" type="slidenum">
              <a:rPr lang="es-CO" smtClean="0"/>
              <a:t>‹Nº›</a:t>
            </a:fld>
            <a:endParaRPr lang="es-CO"/>
          </a:p>
        </p:txBody>
      </p:sp>
    </p:spTree>
    <p:extLst>
      <p:ext uri="{BB962C8B-B14F-4D97-AF65-F5344CB8AC3E}">
        <p14:creationId xmlns:p14="http://schemas.microsoft.com/office/powerpoint/2010/main" val="284749031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C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7"/>
          <a:srcRect/>
          <a:stretch>
            <a:fillRect/>
          </a:stretch>
        </a:blipFill>
        <a:effectLst/>
      </p:bgPr>
    </p:bg>
    <p:spTree>
      <p:nvGrpSpPr>
        <p:cNvPr id="1" name=""/>
        <p:cNvGrpSpPr/>
        <p:nvPr/>
      </p:nvGrpSpPr>
      <p:grpSpPr>
        <a:xfrm>
          <a:off x="0" y="0"/>
          <a:ext cx="0" cy="0"/>
          <a:chOff x="0" y="0"/>
          <a:chExt cx="0" cy="0"/>
        </a:xfrm>
      </p:grpSpPr>
      <p:sp>
        <p:nvSpPr>
          <p:cNvPr id="1026" name="Marcador de título 1">
            <a:extLst>
              <a:ext uri="{FF2B5EF4-FFF2-40B4-BE49-F238E27FC236}">
                <a16:creationId xmlns:a16="http://schemas.microsoft.com/office/drawing/2014/main" id="{4D47ED87-7BB6-34E8-2D76-308871B9DB89}"/>
              </a:ext>
            </a:extLst>
          </p:cNvPr>
          <p:cNvSpPr>
            <a:spLocks noGrp="1"/>
          </p:cNvSpPr>
          <p:nvPr>
            <p:ph type="title"/>
          </p:nvPr>
        </p:nvSpPr>
        <p:spPr bwMode="auto">
          <a:xfrm>
            <a:off x="609600" y="274638"/>
            <a:ext cx="10972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s-ES_tradnl" altLang="es-CO"/>
              <a:t>Clic para editar título</a:t>
            </a:r>
            <a:endParaRPr lang="es-ES" altLang="es-CO"/>
          </a:p>
        </p:txBody>
      </p:sp>
      <p:sp>
        <p:nvSpPr>
          <p:cNvPr id="1027" name="Marcador de texto 2">
            <a:extLst>
              <a:ext uri="{FF2B5EF4-FFF2-40B4-BE49-F238E27FC236}">
                <a16:creationId xmlns:a16="http://schemas.microsoft.com/office/drawing/2014/main" id="{03EABE8C-A364-CC3B-9190-BCE1C6E1C3F5}"/>
              </a:ext>
            </a:extLst>
          </p:cNvPr>
          <p:cNvSpPr>
            <a:spLocks noGrp="1"/>
          </p:cNvSpPr>
          <p:nvPr>
            <p:ph type="body" idx="1"/>
          </p:nvPr>
        </p:nvSpPr>
        <p:spPr bwMode="auto">
          <a:xfrm>
            <a:off x="609600" y="1600200"/>
            <a:ext cx="109728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s-ES_tradnl" altLang="es-CO"/>
              <a:t>Haga clic para modificar el estilo de texto del patrón</a:t>
            </a:r>
          </a:p>
          <a:p>
            <a:pPr lvl="1"/>
            <a:r>
              <a:rPr lang="es-ES_tradnl" altLang="es-CO"/>
              <a:t>Segundo nivel</a:t>
            </a:r>
          </a:p>
          <a:p>
            <a:pPr lvl="2"/>
            <a:r>
              <a:rPr lang="es-ES_tradnl" altLang="es-CO"/>
              <a:t>Tercer nivel</a:t>
            </a:r>
          </a:p>
          <a:p>
            <a:pPr lvl="3"/>
            <a:r>
              <a:rPr lang="es-ES_tradnl" altLang="es-CO"/>
              <a:t>Cuarto nivel</a:t>
            </a:r>
          </a:p>
          <a:p>
            <a:pPr lvl="4"/>
            <a:r>
              <a:rPr lang="es-ES_tradnl" altLang="es-CO"/>
              <a:t>Quinto nivel</a:t>
            </a:r>
            <a:endParaRPr lang="es-ES" altLang="es-CO"/>
          </a:p>
        </p:txBody>
      </p:sp>
      <p:sp>
        <p:nvSpPr>
          <p:cNvPr id="4" name="Marcador de fecha 3">
            <a:extLst>
              <a:ext uri="{FF2B5EF4-FFF2-40B4-BE49-F238E27FC236}">
                <a16:creationId xmlns:a16="http://schemas.microsoft.com/office/drawing/2014/main" id="{A002E813-B2E6-4F61-8C60-730F472A5C5D}"/>
              </a:ext>
            </a:extLst>
          </p:cNvPr>
          <p:cNvSpPr>
            <a:spLocks noGrp="1"/>
          </p:cNvSpPr>
          <p:nvPr>
            <p:ph type="dt" sz="half" idx="2"/>
          </p:nvPr>
        </p:nvSpPr>
        <p:spPr>
          <a:xfrm>
            <a:off x="609600" y="6356350"/>
            <a:ext cx="2844800" cy="365125"/>
          </a:xfrm>
          <a:prstGeom prst="rect">
            <a:avLst/>
          </a:prstGeom>
        </p:spPr>
        <p:txBody>
          <a:bodyPr vert="horz" lIns="91440" tIns="45720" rIns="91440" bIns="45720" rtlCol="0" anchor="ctr"/>
          <a:lstStyle>
            <a:lvl1pPr algn="l" eaLnBrk="1" fontAlgn="auto" hangingPunct="1">
              <a:spcBef>
                <a:spcPts val="0"/>
              </a:spcBef>
              <a:spcAft>
                <a:spcPts val="0"/>
              </a:spcAft>
              <a:defRPr sz="1200">
                <a:solidFill>
                  <a:schemeClr val="tx1">
                    <a:tint val="75000"/>
                  </a:schemeClr>
                </a:solidFill>
                <a:latin typeface="+mn-lt"/>
              </a:defRPr>
            </a:lvl1pPr>
          </a:lstStyle>
          <a:p>
            <a:pPr>
              <a:defRPr/>
            </a:pPr>
            <a:fld id="{0171116C-FAC6-472C-A517-59E2ABD63F88}" type="datetimeFigureOut">
              <a:rPr lang="es-ES"/>
              <a:pPr>
                <a:defRPr/>
              </a:pPr>
              <a:t>28/11/2023</a:t>
            </a:fld>
            <a:endParaRPr lang="es-ES" dirty="0"/>
          </a:p>
        </p:txBody>
      </p:sp>
      <p:sp>
        <p:nvSpPr>
          <p:cNvPr id="5" name="Marcador de pie de página 4">
            <a:extLst>
              <a:ext uri="{FF2B5EF4-FFF2-40B4-BE49-F238E27FC236}">
                <a16:creationId xmlns:a16="http://schemas.microsoft.com/office/drawing/2014/main" id="{DE9F0EAE-AD6A-4737-AA86-699FC7CBFE0D}"/>
              </a:ext>
            </a:extLst>
          </p:cNvPr>
          <p:cNvSpPr>
            <a:spLocks noGrp="1"/>
          </p:cNvSpPr>
          <p:nvPr>
            <p:ph type="ftr" sz="quarter" idx="3"/>
          </p:nvPr>
        </p:nvSpPr>
        <p:spPr>
          <a:xfrm>
            <a:off x="4165600" y="6356350"/>
            <a:ext cx="3860800" cy="365125"/>
          </a:xfrm>
          <a:prstGeom prst="rect">
            <a:avLst/>
          </a:prstGeom>
        </p:spPr>
        <p:txBody>
          <a:bodyPr vert="horz" lIns="91440" tIns="45720" rIns="91440" bIns="45720" rtlCol="0" anchor="ctr"/>
          <a:lstStyle>
            <a:lvl1pPr algn="ctr" eaLnBrk="1" fontAlgn="auto" hangingPunct="1">
              <a:spcBef>
                <a:spcPts val="0"/>
              </a:spcBef>
              <a:spcAft>
                <a:spcPts val="0"/>
              </a:spcAft>
              <a:defRPr sz="1200">
                <a:solidFill>
                  <a:schemeClr val="tx1">
                    <a:tint val="75000"/>
                  </a:schemeClr>
                </a:solidFill>
                <a:latin typeface="+mn-lt"/>
              </a:defRPr>
            </a:lvl1pPr>
          </a:lstStyle>
          <a:p>
            <a:pPr>
              <a:defRPr/>
            </a:pPr>
            <a:endParaRPr lang="es-ES"/>
          </a:p>
        </p:txBody>
      </p:sp>
      <p:sp>
        <p:nvSpPr>
          <p:cNvPr id="6" name="Marcador de número de diapositiva 5">
            <a:extLst>
              <a:ext uri="{FF2B5EF4-FFF2-40B4-BE49-F238E27FC236}">
                <a16:creationId xmlns:a16="http://schemas.microsoft.com/office/drawing/2014/main" id="{D1C9EF84-5BCA-40BA-89B7-AFF0E3CE146A}"/>
              </a:ext>
            </a:extLst>
          </p:cNvPr>
          <p:cNvSpPr>
            <a:spLocks noGrp="1"/>
          </p:cNvSpPr>
          <p:nvPr>
            <p:ph type="sldNum" sz="quarter" idx="4"/>
          </p:nvPr>
        </p:nvSpPr>
        <p:spPr>
          <a:xfrm>
            <a:off x="8737600" y="6356350"/>
            <a:ext cx="28448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a:solidFill>
                  <a:srgbClr val="898989"/>
                </a:solidFill>
              </a:defRPr>
            </a:lvl1pPr>
          </a:lstStyle>
          <a:p>
            <a:fld id="{2E8F2294-C074-4C58-8B5B-94008CFA80EF}" type="slidenum">
              <a:rPr lang="es-ES" altLang="es-CO"/>
              <a:pPr/>
              <a:t>‹Nº›</a:t>
            </a:fld>
            <a:endParaRPr lang="es-ES" altLang="es-CO"/>
          </a:p>
        </p:txBody>
      </p:sp>
    </p:spTree>
    <p:extLst>
      <p:ext uri="{BB962C8B-B14F-4D97-AF65-F5344CB8AC3E}">
        <p14:creationId xmlns:p14="http://schemas.microsoft.com/office/powerpoint/2010/main" val="3805151234"/>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4" r:id="rId12"/>
    <p:sldLayoutId id="2147483685" r:id="rId13"/>
    <p:sldLayoutId id="2147483686" r:id="rId14"/>
    <p:sldLayoutId id="2147483687" r:id="rId15"/>
  </p:sldLayoutIdLst>
  <p:transition spd="slow">
    <p:fade/>
  </p:transition>
  <p:txStyles>
    <p:titleStyle>
      <a:lvl1pPr algn="ctr" defTabSz="457200" rtl="0" eaLnBrk="0" fontAlgn="base" hangingPunct="0">
        <a:spcBef>
          <a:spcPct val="0"/>
        </a:spcBef>
        <a:spcAft>
          <a:spcPct val="0"/>
        </a:spcAft>
        <a:defRPr sz="4400" kern="1200">
          <a:solidFill>
            <a:schemeClr val="tx1"/>
          </a:solidFill>
          <a:latin typeface="+mj-lt"/>
          <a:ea typeface="+mj-ea"/>
          <a:cs typeface="+mj-cs"/>
        </a:defRPr>
      </a:lvl1pPr>
      <a:lvl2pPr algn="ctr" defTabSz="457200" rtl="0" eaLnBrk="0" fontAlgn="base" hangingPunct="0">
        <a:spcBef>
          <a:spcPct val="0"/>
        </a:spcBef>
        <a:spcAft>
          <a:spcPct val="0"/>
        </a:spcAft>
        <a:defRPr sz="4400">
          <a:solidFill>
            <a:schemeClr val="tx1"/>
          </a:solidFill>
          <a:latin typeface="Calibri" panose="020F0502020204030204" pitchFamily="34" charset="0"/>
        </a:defRPr>
      </a:lvl2pPr>
      <a:lvl3pPr algn="ctr" defTabSz="457200" rtl="0" eaLnBrk="0" fontAlgn="base" hangingPunct="0">
        <a:spcBef>
          <a:spcPct val="0"/>
        </a:spcBef>
        <a:spcAft>
          <a:spcPct val="0"/>
        </a:spcAft>
        <a:defRPr sz="4400">
          <a:solidFill>
            <a:schemeClr val="tx1"/>
          </a:solidFill>
          <a:latin typeface="Calibri" panose="020F0502020204030204" pitchFamily="34" charset="0"/>
        </a:defRPr>
      </a:lvl3pPr>
      <a:lvl4pPr algn="ctr" defTabSz="457200" rtl="0" eaLnBrk="0" fontAlgn="base" hangingPunct="0">
        <a:spcBef>
          <a:spcPct val="0"/>
        </a:spcBef>
        <a:spcAft>
          <a:spcPct val="0"/>
        </a:spcAft>
        <a:defRPr sz="4400">
          <a:solidFill>
            <a:schemeClr val="tx1"/>
          </a:solidFill>
          <a:latin typeface="Calibri" panose="020F0502020204030204" pitchFamily="34" charset="0"/>
        </a:defRPr>
      </a:lvl4pPr>
      <a:lvl5pPr algn="ctr" defTabSz="457200" rtl="0" eaLnBrk="0" fontAlgn="base" hangingPunct="0">
        <a:spcBef>
          <a:spcPct val="0"/>
        </a:spcBef>
        <a:spcAft>
          <a:spcPct val="0"/>
        </a:spcAft>
        <a:defRPr sz="4400">
          <a:solidFill>
            <a:schemeClr val="tx1"/>
          </a:solidFill>
          <a:latin typeface="Calibri" panose="020F0502020204030204" pitchFamily="34" charset="0"/>
        </a:defRPr>
      </a:lvl5pPr>
      <a:lvl6pPr marL="457200" algn="ctr" defTabSz="457200" rtl="0" eaLnBrk="1" fontAlgn="base" hangingPunct="1">
        <a:spcBef>
          <a:spcPct val="0"/>
        </a:spcBef>
        <a:spcAft>
          <a:spcPct val="0"/>
        </a:spcAft>
        <a:defRPr sz="4400">
          <a:solidFill>
            <a:schemeClr val="tx1"/>
          </a:solidFill>
          <a:latin typeface="Calibri" panose="020F0502020204030204" pitchFamily="34" charset="0"/>
        </a:defRPr>
      </a:lvl6pPr>
      <a:lvl7pPr marL="914400" algn="ctr" defTabSz="457200" rtl="0" eaLnBrk="1" fontAlgn="base" hangingPunct="1">
        <a:spcBef>
          <a:spcPct val="0"/>
        </a:spcBef>
        <a:spcAft>
          <a:spcPct val="0"/>
        </a:spcAft>
        <a:defRPr sz="4400">
          <a:solidFill>
            <a:schemeClr val="tx1"/>
          </a:solidFill>
          <a:latin typeface="Calibri" panose="020F0502020204030204" pitchFamily="34" charset="0"/>
        </a:defRPr>
      </a:lvl7pPr>
      <a:lvl8pPr marL="1371600" algn="ctr" defTabSz="457200" rtl="0" eaLnBrk="1" fontAlgn="base" hangingPunct="1">
        <a:spcBef>
          <a:spcPct val="0"/>
        </a:spcBef>
        <a:spcAft>
          <a:spcPct val="0"/>
        </a:spcAft>
        <a:defRPr sz="4400">
          <a:solidFill>
            <a:schemeClr val="tx1"/>
          </a:solidFill>
          <a:latin typeface="Calibri" panose="020F0502020204030204" pitchFamily="34" charset="0"/>
        </a:defRPr>
      </a:lvl8pPr>
      <a:lvl9pPr marL="1828800" algn="ctr" defTabSz="457200" rtl="0" eaLnBrk="1" fontAlgn="base" hangingPunct="1">
        <a:spcBef>
          <a:spcPct val="0"/>
        </a:spcBef>
        <a:spcAft>
          <a:spcPct val="0"/>
        </a:spcAft>
        <a:defRPr sz="4400">
          <a:solidFill>
            <a:schemeClr val="tx1"/>
          </a:solidFill>
          <a:latin typeface="Calibri" panose="020F0502020204030204" pitchFamily="34" charset="0"/>
        </a:defRPr>
      </a:lvl9pPr>
    </p:titleStyle>
    <p:bodyStyle>
      <a:lvl1pPr marL="342900" indent="-342900" algn="l" defTabSz="457200"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defTabSz="457200"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defTabSz="457200"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defTabSz="457200"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defTabSz="457200"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s-E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3.xml"/></Relationships>
</file>

<file path=ppt/slides/_rels/slide10.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5.xml"/></Relationships>
</file>

<file path=ppt/slides/_rels/slide1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slideLayout" Target="../slideLayouts/slideLayout25.xml"/><Relationship Id="rId1" Type="http://schemas.openxmlformats.org/officeDocument/2006/relationships/tags" Target="../tags/tag1.xml"/><Relationship Id="rId5" Type="http://schemas.openxmlformats.org/officeDocument/2006/relationships/image" Target="../media/image19.png"/><Relationship Id="rId4" Type="http://schemas.openxmlformats.org/officeDocument/2006/relationships/image" Target="../media/image18.gif"/></Relationships>
</file>

<file path=ppt/slides/_rels/slide12.xml.rels><?xml version="1.0" encoding="UTF-8" standalone="yes"?>
<Relationships xmlns="http://schemas.openxmlformats.org/package/2006/relationships"><Relationship Id="rId2" Type="http://schemas.openxmlformats.org/officeDocument/2006/relationships/image" Target="../media/image20.gif"/><Relationship Id="rId1" Type="http://schemas.openxmlformats.org/officeDocument/2006/relationships/slideLayout" Target="../slideLayouts/slideLayout25.xml"/></Relationships>
</file>

<file path=ppt/slides/_rels/slide13.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gif"/><Relationship Id="rId1" Type="http://schemas.openxmlformats.org/officeDocument/2006/relationships/slideLayout" Target="../slideLayouts/slideLayout25.xml"/></Relationships>
</file>

<file path=ppt/slides/_rels/slide14.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gif"/><Relationship Id="rId1" Type="http://schemas.openxmlformats.org/officeDocument/2006/relationships/slideLayout" Target="../slideLayouts/slideLayout25.xml"/></Relationships>
</file>

<file path=ppt/slides/_rels/slide15.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slideLayout" Target="../slideLayouts/slideLayout25.xml"/><Relationship Id="rId1" Type="http://schemas.openxmlformats.org/officeDocument/2006/relationships/tags" Target="../tags/tag2.xml"/><Relationship Id="rId4" Type="http://schemas.openxmlformats.org/officeDocument/2006/relationships/image" Target="../media/image18.gif"/></Relationships>
</file>

<file path=ppt/slides/_rels/slide16.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gif"/><Relationship Id="rId1" Type="http://schemas.openxmlformats.org/officeDocument/2006/relationships/slideLayout" Target="../slideLayouts/slideLayout25.xml"/><Relationship Id="rId4" Type="http://schemas.openxmlformats.org/officeDocument/2006/relationships/image" Target="../media/image28.png"/></Relationships>
</file>

<file path=ppt/slides/_rels/slide17.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png"/><Relationship Id="rId1" Type="http://schemas.openxmlformats.org/officeDocument/2006/relationships/slideLayout" Target="../slideLayouts/slideLayout25.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3" Type="http://schemas.openxmlformats.org/officeDocument/2006/relationships/image" Target="../media/image6.gif"/><Relationship Id="rId2" Type="http://schemas.openxmlformats.org/officeDocument/2006/relationships/image" Target="../media/image5.jpeg"/><Relationship Id="rId1" Type="http://schemas.openxmlformats.org/officeDocument/2006/relationships/slideLayout" Target="../slideLayouts/slideLayout25.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5.xml"/></Relationships>
</file>

<file path=ppt/slides/_rels/slide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5.xml"/></Relationships>
</file>

<file path=ppt/slides/_rels/slide7.xml.rels><?xml version="1.0" encoding="UTF-8" standalone="yes"?>
<Relationships xmlns="http://schemas.openxmlformats.org/package/2006/relationships"><Relationship Id="rId3" Type="http://schemas.openxmlformats.org/officeDocument/2006/relationships/hyperlink" Target="https://creativecommons.org/licenses/by/3.0/" TargetMode="External"/><Relationship Id="rId2" Type="http://schemas.openxmlformats.org/officeDocument/2006/relationships/hyperlink" Target="http://cute-pictures.blogspot.com/2011/08/75-free-stock-images-3d-human-character.html" TargetMode="External"/><Relationship Id="rId1" Type="http://schemas.openxmlformats.org/officeDocument/2006/relationships/slideLayout" Target="../slideLayouts/slideLayout25.xml"/><Relationship Id="rId5" Type="http://schemas.openxmlformats.org/officeDocument/2006/relationships/image" Target="../media/image10.png"/><Relationship Id="rId4" Type="http://schemas.openxmlformats.org/officeDocument/2006/relationships/image" Target="../media/image9.gif"/></Relationships>
</file>

<file path=ppt/slides/_rels/slide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9.gif"/><Relationship Id="rId1" Type="http://schemas.openxmlformats.org/officeDocument/2006/relationships/slideLayout" Target="../slideLayouts/slideLayout25.xml"/><Relationship Id="rId4" Type="http://schemas.openxmlformats.org/officeDocument/2006/relationships/image" Target="../media/image12.png"/></Relationships>
</file>

<file path=ppt/slides/_rels/slide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25.xml"/><Relationship Id="rId4" Type="http://schemas.openxmlformats.org/officeDocument/2006/relationships/image" Target="../media/image15.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81774485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Flecha izquierda 1">
            <a:extLst>
              <a:ext uri="{FF2B5EF4-FFF2-40B4-BE49-F238E27FC236}">
                <a16:creationId xmlns:a16="http://schemas.microsoft.com/office/drawing/2014/main" id="{AB6302D2-64B2-4E53-A3C0-962B372E4BB4}"/>
              </a:ext>
            </a:extLst>
          </p:cNvPr>
          <p:cNvSpPr/>
          <p:nvPr/>
        </p:nvSpPr>
        <p:spPr>
          <a:xfrm rot="10800000">
            <a:off x="5089276" y="3174708"/>
            <a:ext cx="1079692" cy="1159678"/>
          </a:xfrm>
          <a:prstGeom prst="leftArrow">
            <a:avLst/>
          </a:prstGeom>
        </p:spPr>
        <p:style>
          <a:lnRef idx="0">
            <a:schemeClr val="accent2"/>
          </a:lnRef>
          <a:fillRef idx="3">
            <a:schemeClr val="accent2"/>
          </a:fillRef>
          <a:effectRef idx="3">
            <a:schemeClr val="accent2"/>
          </a:effectRef>
          <a:fontRef idx="minor">
            <a:schemeClr val="lt1"/>
          </a:fontRef>
        </p:style>
        <p:txBody>
          <a:bodyPr anchor="ctr"/>
          <a:lstStyle/>
          <a:p>
            <a:pPr algn="ctr" eaLnBrk="1" fontAlgn="auto" hangingPunct="1">
              <a:spcBef>
                <a:spcPts val="0"/>
              </a:spcBef>
              <a:spcAft>
                <a:spcPts val="0"/>
              </a:spcAft>
              <a:defRPr/>
            </a:pPr>
            <a:endParaRPr lang="es-CO" dirty="0"/>
          </a:p>
        </p:txBody>
      </p:sp>
      <p:sp>
        <p:nvSpPr>
          <p:cNvPr id="10" name="9 Rectángulo redondeado">
            <a:extLst>
              <a:ext uri="{FF2B5EF4-FFF2-40B4-BE49-F238E27FC236}">
                <a16:creationId xmlns:a16="http://schemas.microsoft.com/office/drawing/2014/main" id="{641B3F00-E250-4E0C-8D73-AC7DCB899309}"/>
              </a:ext>
            </a:extLst>
          </p:cNvPr>
          <p:cNvSpPr/>
          <p:nvPr/>
        </p:nvSpPr>
        <p:spPr>
          <a:xfrm>
            <a:off x="6386658" y="1895950"/>
            <a:ext cx="5082993" cy="4408068"/>
          </a:xfrm>
          <a:prstGeom prst="roundRect">
            <a:avLst/>
          </a:prstGeom>
          <a:ln/>
          <a:effectLst>
            <a:outerShdw blurRad="50800" dist="38100" dir="16200000" rotWithShape="0">
              <a:prstClr val="black">
                <a:alpha val="40000"/>
              </a:prstClr>
            </a:outerShdw>
          </a:effectLst>
        </p:spPr>
        <p:style>
          <a:lnRef idx="0">
            <a:schemeClr val="accent5"/>
          </a:lnRef>
          <a:fillRef idx="3">
            <a:schemeClr val="accent5"/>
          </a:fillRef>
          <a:effectRef idx="3">
            <a:schemeClr val="accent5"/>
          </a:effectRef>
          <a:fontRef idx="minor">
            <a:schemeClr val="lt1"/>
          </a:fontRef>
        </p:style>
        <p:txBody>
          <a:bodyPr anchor="ctr"/>
          <a:lstStyle/>
          <a:p>
            <a:pPr algn="just">
              <a:defRPr/>
            </a:pPr>
            <a:r>
              <a:rPr lang="es-ES" dirty="0">
                <a:solidFill>
                  <a:schemeClr val="tx1"/>
                </a:solidFill>
                <a:latin typeface="Arial" panose="020B0604020202020204" pitchFamily="34" charset="0"/>
                <a:cs typeface="Arial" panose="020B0604020202020204" pitchFamily="34" charset="0"/>
              </a:rPr>
              <a:t>La columna n°1 de la fila 2 corresponde a la </a:t>
            </a:r>
            <a:r>
              <a:rPr lang="es-ES" b="1" dirty="0">
                <a:solidFill>
                  <a:schemeClr val="tx1"/>
                </a:solidFill>
                <a:latin typeface="Arial" panose="020B0604020202020204" pitchFamily="34" charset="0"/>
                <a:cs typeface="Arial" panose="020B0604020202020204" pitchFamily="34" charset="0"/>
              </a:rPr>
              <a:t>DESCRIPCIÓN DE LA SALIDA NO CONFORME</a:t>
            </a:r>
            <a:r>
              <a:rPr lang="es-ES" dirty="0">
                <a:solidFill>
                  <a:schemeClr val="tx1"/>
                </a:solidFill>
                <a:latin typeface="Arial" panose="020B0604020202020204" pitchFamily="34" charset="0"/>
                <a:cs typeface="Arial" panose="020B0604020202020204" pitchFamily="34" charset="0"/>
              </a:rPr>
              <a:t>, se redacta de forma clara y concisa, en qué consiste, indicando: 1) “</a:t>
            </a:r>
            <a:r>
              <a:rPr lang="es-ES" b="1" dirty="0">
                <a:solidFill>
                  <a:schemeClr val="tx1"/>
                </a:solidFill>
                <a:latin typeface="Arial" panose="020B0604020202020204" pitchFamily="34" charset="0"/>
                <a:cs typeface="Arial" panose="020B0604020202020204" pitchFamily="34" charset="0"/>
              </a:rPr>
              <a:t>nombre de la salida no conforme</a:t>
            </a:r>
            <a:r>
              <a:rPr lang="es-ES" dirty="0">
                <a:solidFill>
                  <a:schemeClr val="tx1"/>
                </a:solidFill>
                <a:latin typeface="Arial" panose="020B0604020202020204" pitchFamily="34" charset="0"/>
                <a:cs typeface="Arial" panose="020B0604020202020204" pitchFamily="34" charset="0"/>
              </a:rPr>
              <a:t>” (puede ser un servicio o producto) 2. El requisito que incumple 3. Especificar la causa “</a:t>
            </a:r>
            <a:r>
              <a:rPr lang="es-ES" b="1" i="1" dirty="0">
                <a:solidFill>
                  <a:schemeClr val="tx1"/>
                </a:solidFill>
                <a:latin typeface="Arial" panose="020B0604020202020204" pitchFamily="34" charset="0"/>
                <a:cs typeface="Arial" panose="020B0604020202020204" pitchFamily="34" charset="0"/>
              </a:rPr>
              <a:t>debido a o porque</a:t>
            </a:r>
            <a:r>
              <a:rPr lang="es-ES" dirty="0">
                <a:solidFill>
                  <a:schemeClr val="tx1"/>
                </a:solidFill>
                <a:latin typeface="Arial" panose="020B0604020202020204" pitchFamily="34" charset="0"/>
                <a:cs typeface="Arial" panose="020B0604020202020204" pitchFamily="34" charset="0"/>
              </a:rPr>
              <a:t>...” 4.Complemento.</a:t>
            </a:r>
          </a:p>
          <a:p>
            <a:pPr algn="just" eaLnBrk="1" fontAlgn="auto" hangingPunct="1">
              <a:spcBef>
                <a:spcPts val="0"/>
              </a:spcBef>
              <a:spcAft>
                <a:spcPts val="0"/>
              </a:spcAft>
              <a:defRPr/>
            </a:pPr>
            <a:r>
              <a:rPr lang="es-ES" b="1" dirty="0">
                <a:solidFill>
                  <a:schemeClr val="tx1"/>
                </a:solidFill>
                <a:latin typeface="Arial" panose="020B0604020202020204" pitchFamily="34" charset="0"/>
                <a:cs typeface="Arial" panose="020B0604020202020204" pitchFamily="34" charset="0"/>
              </a:rPr>
              <a:t>Ej. Nota de asignatura </a:t>
            </a:r>
            <a:r>
              <a:rPr lang="es-ES" i="1" u="sng" dirty="0">
                <a:solidFill>
                  <a:schemeClr val="tx1"/>
                </a:solidFill>
                <a:latin typeface="Arial" panose="020B0604020202020204" pitchFamily="34" charset="0"/>
                <a:cs typeface="Arial" panose="020B0604020202020204" pitchFamily="34" charset="0"/>
              </a:rPr>
              <a:t>incorrecta</a:t>
            </a:r>
            <a:r>
              <a:rPr lang="es-ES" dirty="0">
                <a:solidFill>
                  <a:schemeClr val="tx1"/>
                </a:solidFill>
                <a:latin typeface="Arial" panose="020B0604020202020204" pitchFamily="34" charset="0"/>
                <a:cs typeface="Arial" panose="020B0604020202020204" pitchFamily="34" charset="0"/>
              </a:rPr>
              <a:t>, </a:t>
            </a:r>
            <a:r>
              <a:rPr lang="es-ES" b="1" i="1" dirty="0">
                <a:solidFill>
                  <a:schemeClr val="tx1"/>
                </a:solidFill>
                <a:latin typeface="Arial" panose="020B0604020202020204" pitchFamily="34" charset="0"/>
                <a:cs typeface="Arial" panose="020B0604020202020204" pitchFamily="34" charset="0"/>
              </a:rPr>
              <a:t>debido a que no presenta registro de habilitación </a:t>
            </a:r>
            <a:r>
              <a:rPr lang="es-ES" i="1" dirty="0">
                <a:solidFill>
                  <a:schemeClr val="tx1"/>
                </a:solidFill>
                <a:latin typeface="Arial" panose="020B0604020202020204" pitchFamily="34" charset="0"/>
                <a:cs typeface="Arial" panose="020B0604020202020204" pitchFamily="34" charset="0"/>
              </a:rPr>
              <a:t>de la materia, realizada en la fecha </a:t>
            </a:r>
            <a:r>
              <a:rPr lang="es-ES" dirty="0">
                <a:solidFill>
                  <a:schemeClr val="tx1"/>
                </a:solidFill>
                <a:latin typeface="Arial" panose="020B0604020202020204" pitchFamily="34" charset="0"/>
                <a:cs typeface="Arial" panose="020B0604020202020204" pitchFamily="34" charset="0"/>
              </a:rPr>
              <a:t>.</a:t>
            </a:r>
          </a:p>
        </p:txBody>
      </p:sp>
      <p:sp>
        <p:nvSpPr>
          <p:cNvPr id="13" name="4 Rectángulo">
            <a:extLst>
              <a:ext uri="{FF2B5EF4-FFF2-40B4-BE49-F238E27FC236}">
                <a16:creationId xmlns:a16="http://schemas.microsoft.com/office/drawing/2014/main" id="{DF13EDD2-0493-4236-9083-FD07496C9D83}"/>
              </a:ext>
            </a:extLst>
          </p:cNvPr>
          <p:cNvSpPr/>
          <p:nvPr/>
        </p:nvSpPr>
        <p:spPr>
          <a:xfrm>
            <a:off x="4043022" y="275094"/>
            <a:ext cx="4251892" cy="707886"/>
          </a:xfrm>
          <a:prstGeom prst="rect">
            <a:avLst/>
          </a:prstGeom>
        </p:spPr>
        <p:style>
          <a:lnRef idx="0">
            <a:schemeClr val="accent2"/>
          </a:lnRef>
          <a:fillRef idx="3">
            <a:schemeClr val="accent2"/>
          </a:fillRef>
          <a:effectRef idx="3">
            <a:schemeClr val="accent2"/>
          </a:effectRef>
          <a:fontRef idx="minor">
            <a:schemeClr val="lt1"/>
          </a:fontRef>
        </p:style>
        <p:txBody>
          <a:bodyPr wrap="square" anchor="ctr">
            <a:spAutoFit/>
          </a:bodyPr>
          <a:lstStyle/>
          <a:p>
            <a:pPr algn="ctr" eaLnBrk="1" fontAlgn="auto" hangingPunct="1">
              <a:spcBef>
                <a:spcPts val="0"/>
              </a:spcBef>
              <a:spcAft>
                <a:spcPts val="0"/>
              </a:spcAft>
              <a:defRPr/>
            </a:pPr>
            <a:r>
              <a:rPr lang="es-ES" sz="2000" dirty="0">
                <a:ln>
                  <a:solidFill>
                    <a:schemeClr val="tx1"/>
                  </a:solidFill>
                </a:ln>
                <a:solidFill>
                  <a:schemeClr val="tx1"/>
                </a:solidFill>
                <a:latin typeface="Arial" pitchFamily="34" charset="0"/>
                <a:cs typeface="Arial" pitchFamily="34" charset="0"/>
              </a:rPr>
              <a:t>Casilla DESCRIPCIÓN</a:t>
            </a:r>
          </a:p>
          <a:p>
            <a:pPr algn="ctr" eaLnBrk="1" fontAlgn="auto" hangingPunct="1">
              <a:spcBef>
                <a:spcPts val="0"/>
              </a:spcBef>
              <a:spcAft>
                <a:spcPts val="0"/>
              </a:spcAft>
              <a:defRPr/>
            </a:pPr>
            <a:r>
              <a:rPr lang="es-ES" sz="2000" dirty="0">
                <a:ln>
                  <a:solidFill>
                    <a:schemeClr val="tx1"/>
                  </a:solidFill>
                </a:ln>
                <a:solidFill>
                  <a:schemeClr val="tx1"/>
                </a:solidFill>
                <a:latin typeface="Arial" pitchFamily="34" charset="0"/>
                <a:cs typeface="Arial" pitchFamily="34" charset="0"/>
              </a:rPr>
              <a:t>DE LA SALIDA NO CONFORME</a:t>
            </a:r>
            <a:endParaRPr lang="es-CO" sz="2000" dirty="0">
              <a:ln>
                <a:solidFill>
                  <a:schemeClr val="tx1"/>
                </a:solidFill>
              </a:ln>
              <a:solidFill>
                <a:schemeClr val="tx1"/>
              </a:solidFill>
            </a:endParaRPr>
          </a:p>
        </p:txBody>
      </p:sp>
      <p:graphicFrame>
        <p:nvGraphicFramePr>
          <p:cNvPr id="11" name="Tabla 10">
            <a:extLst>
              <a:ext uri="{FF2B5EF4-FFF2-40B4-BE49-F238E27FC236}">
                <a16:creationId xmlns:a16="http://schemas.microsoft.com/office/drawing/2014/main" id="{8FC1DB85-C1C8-4306-BE6A-21452B8FACBB}"/>
              </a:ext>
            </a:extLst>
          </p:cNvPr>
          <p:cNvGraphicFramePr>
            <a:graphicFrameLocks noGrp="1"/>
          </p:cNvGraphicFramePr>
          <p:nvPr>
            <p:extLst>
              <p:ext uri="{D42A27DB-BD31-4B8C-83A1-F6EECF244321}">
                <p14:modId xmlns:p14="http://schemas.microsoft.com/office/powerpoint/2010/main" val="639394250"/>
              </p:ext>
            </p:extLst>
          </p:nvPr>
        </p:nvGraphicFramePr>
        <p:xfrm>
          <a:off x="1350963" y="1839913"/>
          <a:ext cx="3521075" cy="2603501"/>
        </p:xfrm>
        <a:graphic>
          <a:graphicData uri="http://schemas.openxmlformats.org/drawingml/2006/table">
            <a:tbl>
              <a:tblPr firstRow="1" bandRow="1">
                <a:tableStyleId>{5C22544A-7EE6-4342-B048-85BDC9FD1C3A}</a:tableStyleId>
              </a:tblPr>
              <a:tblGrid>
                <a:gridCol w="3521075">
                  <a:extLst>
                    <a:ext uri="{9D8B030D-6E8A-4147-A177-3AD203B41FA5}">
                      <a16:colId xmlns:a16="http://schemas.microsoft.com/office/drawing/2014/main" val="20000"/>
                    </a:ext>
                  </a:extLst>
                </a:gridCol>
              </a:tblGrid>
              <a:tr h="878960">
                <a:tc>
                  <a:txBody>
                    <a:bodyPr/>
                    <a:lstStyle/>
                    <a:p>
                      <a:pPr algn="ctr"/>
                      <a:r>
                        <a:rPr lang="es-CO" sz="1600" dirty="0">
                          <a:latin typeface="Arial" panose="020B0604020202020204" pitchFamily="34" charset="0"/>
                          <a:cs typeface="Arial" panose="020B0604020202020204" pitchFamily="34" charset="0"/>
                        </a:rPr>
                        <a:t>Descripción de la Salida No Conforme</a:t>
                      </a:r>
                    </a:p>
                  </a:txBody>
                  <a:tcPr marL="91449" marR="91449" marT="45737" marB="45737" anchor="ctr">
                    <a:solidFill>
                      <a:srgbClr val="002060"/>
                    </a:solidFill>
                  </a:tcPr>
                </a:tc>
                <a:extLst>
                  <a:ext uri="{0D108BD9-81ED-4DB2-BD59-A6C34878D82A}">
                    <a16:rowId xmlns:a16="http://schemas.microsoft.com/office/drawing/2014/main" val="10000"/>
                  </a:ext>
                </a:extLst>
              </a:tr>
              <a:tr h="574847">
                <a:tc>
                  <a:txBody>
                    <a:bodyPr/>
                    <a:lstStyle/>
                    <a:p>
                      <a:endParaRPr lang="es-CO" sz="1400" dirty="0"/>
                    </a:p>
                  </a:txBody>
                  <a:tcPr marL="91449" marR="91449" marT="45737" marB="45737" anchor="ctr"/>
                </a:tc>
                <a:extLst>
                  <a:ext uri="{0D108BD9-81ED-4DB2-BD59-A6C34878D82A}">
                    <a16:rowId xmlns:a16="http://schemas.microsoft.com/office/drawing/2014/main" val="10001"/>
                  </a:ext>
                </a:extLst>
              </a:tr>
              <a:tr h="574847">
                <a:tc>
                  <a:txBody>
                    <a:bodyPr/>
                    <a:lstStyle/>
                    <a:p>
                      <a:endParaRPr lang="es-CO" sz="1400" dirty="0"/>
                    </a:p>
                  </a:txBody>
                  <a:tcPr marL="91449" marR="91449" marT="45737" marB="45737" anchor="ctr"/>
                </a:tc>
                <a:extLst>
                  <a:ext uri="{0D108BD9-81ED-4DB2-BD59-A6C34878D82A}">
                    <a16:rowId xmlns:a16="http://schemas.microsoft.com/office/drawing/2014/main" val="10002"/>
                  </a:ext>
                </a:extLst>
              </a:tr>
              <a:tr h="574847">
                <a:tc>
                  <a:txBody>
                    <a:bodyPr/>
                    <a:lstStyle/>
                    <a:p>
                      <a:endParaRPr lang="es-CO" sz="1400" dirty="0"/>
                    </a:p>
                  </a:txBody>
                  <a:tcPr marL="91449" marR="91449" marT="45737" marB="45737" anchor="ctr"/>
                </a:tc>
                <a:extLst>
                  <a:ext uri="{0D108BD9-81ED-4DB2-BD59-A6C34878D82A}">
                    <a16:rowId xmlns:a16="http://schemas.microsoft.com/office/drawing/2014/main" val="10003"/>
                  </a:ext>
                </a:extLst>
              </a:tr>
            </a:tbl>
          </a:graphicData>
        </a:graphic>
      </p:graphicFrame>
      <p:pic>
        <p:nvPicPr>
          <p:cNvPr id="17" name="Imagen 16" descr="Imagen que contiene sostener&#10;&#10;Descripción generada automáticamente">
            <a:extLst>
              <a:ext uri="{FF2B5EF4-FFF2-40B4-BE49-F238E27FC236}">
                <a16:creationId xmlns:a16="http://schemas.microsoft.com/office/drawing/2014/main" id="{DCCD7814-C9E5-8F12-8D82-15A36DD6A8FC}"/>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0" y="4376738"/>
            <a:ext cx="1530350" cy="2041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advTm="6779"/>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2"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500" fill="hold"/>
                                        <p:tgtEl>
                                          <p:spTgt spid="10"/>
                                        </p:tgtEl>
                                        <p:attrNameLst>
                                          <p:attrName>ppt_x</p:attrName>
                                        </p:attrNameLst>
                                      </p:cBhvr>
                                      <p:tavLst>
                                        <p:tav tm="0">
                                          <p:val>
                                            <p:strVal val="1+#ppt_w/2"/>
                                          </p:val>
                                        </p:tav>
                                        <p:tav tm="100000">
                                          <p:val>
                                            <p:strVal val="#ppt_x"/>
                                          </p:val>
                                        </p:tav>
                                      </p:tavLst>
                                    </p:anim>
                                    <p:anim calcmode="lin" valueType="num">
                                      <p:cBhvr additive="base">
                                        <p:cTn id="8" dur="500" fill="hold"/>
                                        <p:tgtEl>
                                          <p:spTgt spid="10"/>
                                        </p:tgtEl>
                                        <p:attrNameLst>
                                          <p:attrName>ppt_y</p:attrName>
                                        </p:attrNameLst>
                                      </p:cBhvr>
                                      <p:tavLst>
                                        <p:tav tm="0">
                                          <p:val>
                                            <p:strVal val="#ppt_y"/>
                                          </p:val>
                                        </p:tav>
                                        <p:tav tm="100000">
                                          <p:val>
                                            <p:strVal val="#ppt_y"/>
                                          </p:val>
                                        </p:tav>
                                      </p:tavLst>
                                    </p:anim>
                                  </p:childTnLst>
                                </p:cTn>
                              </p:par>
                            </p:childTnLst>
                          </p:cTn>
                        </p:par>
                        <p:par>
                          <p:cTn id="9" fill="hold" nodeType="afterGroup">
                            <p:stCondLst>
                              <p:cond delay="500"/>
                            </p:stCondLst>
                            <p:childTnLst>
                              <p:par>
                                <p:cTn id="10" presetID="2" presetClass="entr" presetSubtype="8" fill="hold" nodeType="afterEffect">
                                  <p:stCondLst>
                                    <p:cond delay="0"/>
                                  </p:stCondLst>
                                  <p:childTnLst>
                                    <p:set>
                                      <p:cBhvr>
                                        <p:cTn id="11" dur="1" fill="hold">
                                          <p:stCondLst>
                                            <p:cond delay="0"/>
                                          </p:stCondLst>
                                        </p:cTn>
                                        <p:tgtEl>
                                          <p:spTgt spid="11"/>
                                        </p:tgtEl>
                                        <p:attrNameLst>
                                          <p:attrName>style.visibility</p:attrName>
                                        </p:attrNameLst>
                                      </p:cBhvr>
                                      <p:to>
                                        <p:strVal val="visible"/>
                                      </p:to>
                                    </p:set>
                                    <p:anim calcmode="lin" valueType="num">
                                      <p:cBhvr additive="base">
                                        <p:cTn id="12" dur="500" fill="hold"/>
                                        <p:tgtEl>
                                          <p:spTgt spid="11"/>
                                        </p:tgtEl>
                                        <p:attrNameLst>
                                          <p:attrName>ppt_x</p:attrName>
                                        </p:attrNameLst>
                                      </p:cBhvr>
                                      <p:tavLst>
                                        <p:tav tm="0">
                                          <p:val>
                                            <p:strVal val="0-#ppt_w/2"/>
                                          </p:val>
                                        </p:tav>
                                        <p:tav tm="100000">
                                          <p:val>
                                            <p:strVal val="#ppt_x"/>
                                          </p:val>
                                        </p:tav>
                                      </p:tavLst>
                                    </p:anim>
                                    <p:anim calcmode="lin" valueType="num">
                                      <p:cBhvr additive="base">
                                        <p:cTn id="13" dur="500" fill="hold"/>
                                        <p:tgtEl>
                                          <p:spTgt spid="11"/>
                                        </p:tgtEl>
                                        <p:attrNameLst>
                                          <p:attrName>ppt_y</p:attrName>
                                        </p:attrNameLst>
                                      </p:cBhvr>
                                      <p:tavLst>
                                        <p:tav tm="0">
                                          <p:val>
                                            <p:strVal val="#ppt_y"/>
                                          </p:val>
                                        </p:tav>
                                        <p:tav tm="100000">
                                          <p:val>
                                            <p:strVal val="#ppt_y"/>
                                          </p:val>
                                        </p:tav>
                                      </p:tavLst>
                                    </p:anim>
                                  </p:childTnLst>
                                </p:cTn>
                              </p:par>
                            </p:childTnLst>
                          </p:cTn>
                        </p:par>
                        <p:par>
                          <p:cTn id="14" fill="hold" nodeType="afterGroup">
                            <p:stCondLst>
                              <p:cond delay="1000"/>
                            </p:stCondLst>
                            <p:childTnLst>
                              <p:par>
                                <p:cTn id="15" presetID="35" presetClass="emph" presetSubtype="0" fill="hold" nodeType="afterEffect">
                                  <p:stCondLst>
                                    <p:cond delay="0"/>
                                  </p:stCondLst>
                                  <p:childTnLst>
                                    <p:anim calcmode="discrete" valueType="str">
                                      <p:cBhvr>
                                        <p:cTn id="16" dur="1000" fill="hold"/>
                                        <p:tgtEl>
                                          <p:spTgt spid="17"/>
                                        </p:tgtEl>
                                        <p:attrNameLst>
                                          <p:attrName>style.visibility</p:attrName>
                                        </p:attrNameLst>
                                      </p:cBhvr>
                                      <p:tavLst>
                                        <p:tav tm="0">
                                          <p:val>
                                            <p:strVal val="hidden"/>
                                          </p:val>
                                        </p:tav>
                                        <p:tav tm="50000">
                                          <p:val>
                                            <p:strVal val="visible"/>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ángulo 9">
            <a:extLst>
              <a:ext uri="{FF2B5EF4-FFF2-40B4-BE49-F238E27FC236}">
                <a16:creationId xmlns:a16="http://schemas.microsoft.com/office/drawing/2014/main" id="{4CDB6515-289C-417F-BC85-021B2E7F20DB}"/>
              </a:ext>
            </a:extLst>
          </p:cNvPr>
          <p:cNvSpPr/>
          <p:nvPr/>
        </p:nvSpPr>
        <p:spPr>
          <a:xfrm>
            <a:off x="7379932" y="2087112"/>
            <a:ext cx="4316412" cy="3254375"/>
          </a:xfrm>
          <a:prstGeom prst="flowChartAlternateProcess">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accent6"/>
          </a:lnRef>
          <a:fillRef idx="2">
            <a:schemeClr val="accent6"/>
          </a:fillRef>
          <a:effectRef idx="1">
            <a:schemeClr val="accent6"/>
          </a:effectRef>
          <a:fontRef idx="minor">
            <a:schemeClr val="dk1"/>
          </a:fontRef>
        </p:style>
        <p:txBody>
          <a:bodyPr anchor="ctr"/>
          <a:lstStyle/>
          <a:p>
            <a:pPr algn="just" eaLnBrk="1" fontAlgn="auto" hangingPunct="1">
              <a:spcBef>
                <a:spcPts val="0"/>
              </a:spcBef>
              <a:spcAft>
                <a:spcPts val="0"/>
              </a:spcAft>
              <a:defRPr/>
            </a:pPr>
            <a:r>
              <a:rPr lang="es-CO" dirty="0">
                <a:solidFill>
                  <a:schemeClr val="tx1"/>
                </a:solidFill>
                <a:latin typeface="Arial" panose="020B0604020202020204" pitchFamily="34" charset="0"/>
                <a:cs typeface="Arial" panose="020B0604020202020204" pitchFamily="34" charset="0"/>
              </a:rPr>
              <a:t>En esta casilla se debe indicar la fecha en que fue identificada la SNC, bien sea antes de su ocurrencia (como acción preventiva), o durante o después de su ocurrencia.</a:t>
            </a:r>
          </a:p>
          <a:p>
            <a:pPr algn="just" eaLnBrk="1" fontAlgn="auto" hangingPunct="1">
              <a:spcBef>
                <a:spcPts val="0"/>
              </a:spcBef>
              <a:spcAft>
                <a:spcPts val="0"/>
              </a:spcAft>
              <a:defRPr/>
            </a:pPr>
            <a:endParaRPr lang="es-CO" dirty="0">
              <a:solidFill>
                <a:schemeClr val="tx1"/>
              </a:solidFill>
              <a:latin typeface="Arial" panose="020B0604020202020204" pitchFamily="34" charset="0"/>
              <a:cs typeface="Arial" panose="020B0604020202020204" pitchFamily="34" charset="0"/>
            </a:endParaRPr>
          </a:p>
          <a:p>
            <a:pPr algn="just" eaLnBrk="1" fontAlgn="auto" hangingPunct="1">
              <a:spcBef>
                <a:spcPts val="0"/>
              </a:spcBef>
              <a:spcAft>
                <a:spcPts val="0"/>
              </a:spcAft>
              <a:defRPr/>
            </a:pPr>
            <a:endParaRPr lang="es-CO" dirty="0">
              <a:solidFill>
                <a:schemeClr val="tx1"/>
              </a:solidFill>
              <a:latin typeface="Arial" panose="020B0604020202020204" pitchFamily="34" charset="0"/>
              <a:cs typeface="Arial" panose="020B0604020202020204" pitchFamily="34" charset="0"/>
            </a:endParaRPr>
          </a:p>
          <a:p>
            <a:pPr algn="just" eaLnBrk="1" fontAlgn="auto" hangingPunct="1">
              <a:spcBef>
                <a:spcPts val="0"/>
              </a:spcBef>
              <a:spcAft>
                <a:spcPts val="0"/>
              </a:spcAft>
              <a:defRPr/>
            </a:pPr>
            <a:endParaRPr lang="es-CO" dirty="0">
              <a:solidFill>
                <a:schemeClr val="tx1"/>
              </a:solidFill>
              <a:latin typeface="Arial" panose="020B0604020202020204" pitchFamily="34" charset="0"/>
              <a:cs typeface="Arial" panose="020B0604020202020204" pitchFamily="34" charset="0"/>
            </a:endParaRPr>
          </a:p>
          <a:p>
            <a:pPr algn="just" eaLnBrk="1" fontAlgn="auto" hangingPunct="1">
              <a:spcBef>
                <a:spcPts val="0"/>
              </a:spcBef>
              <a:spcAft>
                <a:spcPts val="0"/>
              </a:spcAft>
              <a:defRPr/>
            </a:pPr>
            <a:r>
              <a:rPr lang="es-CO" b="1" dirty="0">
                <a:solidFill>
                  <a:schemeClr val="tx1"/>
                </a:solidFill>
                <a:latin typeface="Arial" panose="020B0604020202020204" pitchFamily="34" charset="0"/>
                <a:cs typeface="Arial" panose="020B0604020202020204" pitchFamily="34" charset="0"/>
              </a:rPr>
              <a:t>Ejemplo:</a:t>
            </a:r>
          </a:p>
          <a:p>
            <a:pPr marL="285750" indent="-285750" algn="just" eaLnBrk="1" fontAlgn="auto" hangingPunct="1">
              <a:spcBef>
                <a:spcPts val="0"/>
              </a:spcBef>
              <a:spcAft>
                <a:spcPts val="0"/>
              </a:spcAft>
              <a:buFont typeface="Arial" panose="020B0604020202020204" pitchFamily="34" charset="0"/>
              <a:buChar char="•"/>
              <a:defRPr/>
            </a:pPr>
            <a:r>
              <a:rPr lang="es-CO" dirty="0">
                <a:solidFill>
                  <a:schemeClr val="tx1"/>
                </a:solidFill>
                <a:latin typeface="Arial" panose="020B0604020202020204" pitchFamily="34" charset="0"/>
                <a:cs typeface="Arial" panose="020B0604020202020204" pitchFamily="34" charset="0"/>
              </a:rPr>
              <a:t>Julio 1 de 2023</a:t>
            </a:r>
          </a:p>
          <a:p>
            <a:pPr marL="285750" indent="-285750" algn="just" eaLnBrk="1" fontAlgn="auto" hangingPunct="1">
              <a:spcBef>
                <a:spcPts val="0"/>
              </a:spcBef>
              <a:spcAft>
                <a:spcPts val="0"/>
              </a:spcAft>
              <a:buFont typeface="Arial" panose="020B0604020202020204" pitchFamily="34" charset="0"/>
              <a:buChar char="•"/>
              <a:defRPr/>
            </a:pPr>
            <a:r>
              <a:rPr lang="es-CO" dirty="0">
                <a:solidFill>
                  <a:schemeClr val="tx1"/>
                </a:solidFill>
                <a:latin typeface="Arial" panose="020B0604020202020204" pitchFamily="34" charset="0"/>
                <a:cs typeface="Arial" panose="020B0604020202020204" pitchFamily="34" charset="0"/>
              </a:rPr>
              <a:t>1/07/2023</a:t>
            </a:r>
          </a:p>
        </p:txBody>
      </p:sp>
      <p:sp>
        <p:nvSpPr>
          <p:cNvPr id="13" name="Flecha izquierda 1">
            <a:extLst>
              <a:ext uri="{FF2B5EF4-FFF2-40B4-BE49-F238E27FC236}">
                <a16:creationId xmlns:a16="http://schemas.microsoft.com/office/drawing/2014/main" id="{ED6DF0F0-F089-45AD-BA52-3CDC1F57611F}"/>
              </a:ext>
            </a:extLst>
          </p:cNvPr>
          <p:cNvSpPr/>
          <p:nvPr/>
        </p:nvSpPr>
        <p:spPr>
          <a:xfrm rot="10800000">
            <a:off x="6230938" y="3038475"/>
            <a:ext cx="1039812" cy="954088"/>
          </a:xfrm>
          <a:prstGeom prst="leftArrow">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2">
              <a:shade val="50000"/>
            </a:schemeClr>
          </a:lnRef>
          <a:fillRef idx="1">
            <a:schemeClr val="accent2"/>
          </a:fillRef>
          <a:effectRef idx="0">
            <a:schemeClr val="accent2"/>
          </a:effectRef>
          <a:fontRef idx="minor">
            <a:schemeClr val="lt1"/>
          </a:fontRef>
        </p:style>
        <p:txBody>
          <a:bodyPr anchor="ctr"/>
          <a:lstStyle/>
          <a:p>
            <a:pPr algn="ctr" eaLnBrk="1" fontAlgn="auto" hangingPunct="1">
              <a:spcBef>
                <a:spcPts val="0"/>
              </a:spcBef>
              <a:spcAft>
                <a:spcPts val="0"/>
              </a:spcAft>
              <a:defRPr/>
            </a:pPr>
            <a:endParaRPr lang="es-CO" dirty="0"/>
          </a:p>
        </p:txBody>
      </p:sp>
      <p:sp>
        <p:nvSpPr>
          <p:cNvPr id="26632" name="AutoShape 2" descr="Resultado de imagen para calendario animado">
            <a:extLst>
              <a:ext uri="{FF2B5EF4-FFF2-40B4-BE49-F238E27FC236}">
                <a16:creationId xmlns:a16="http://schemas.microsoft.com/office/drawing/2014/main" id="{49FA85B1-B7EA-F50A-CB31-35A4C6A53883}"/>
              </a:ext>
            </a:extLst>
          </p:cNvPr>
          <p:cNvSpPr>
            <a:spLocks noChangeAspect="1" noChangeArrowheads="1"/>
          </p:cNvSpPr>
          <p:nvPr/>
        </p:nvSpPr>
        <p:spPr bwMode="auto">
          <a:xfrm>
            <a:off x="1679575" y="-144463"/>
            <a:ext cx="304800" cy="3048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s-CO" altLang="en-US" sz="1800"/>
          </a:p>
        </p:txBody>
      </p:sp>
      <p:sp>
        <p:nvSpPr>
          <p:cNvPr id="26633" name="AutoShape 4" descr="Resultado de imagen para calendario animado">
            <a:extLst>
              <a:ext uri="{FF2B5EF4-FFF2-40B4-BE49-F238E27FC236}">
                <a16:creationId xmlns:a16="http://schemas.microsoft.com/office/drawing/2014/main" id="{3C159F74-1EB6-11CA-608F-8602B07CCDC2}"/>
              </a:ext>
            </a:extLst>
          </p:cNvPr>
          <p:cNvSpPr>
            <a:spLocks noChangeAspect="1" noChangeArrowheads="1"/>
          </p:cNvSpPr>
          <p:nvPr/>
        </p:nvSpPr>
        <p:spPr bwMode="auto">
          <a:xfrm>
            <a:off x="1831975" y="7938"/>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s-CO" altLang="en-US" sz="1800"/>
          </a:p>
        </p:txBody>
      </p:sp>
      <p:sp>
        <p:nvSpPr>
          <p:cNvPr id="26634" name="AutoShape 6" descr="Resultado de imagen para calendario animado">
            <a:extLst>
              <a:ext uri="{FF2B5EF4-FFF2-40B4-BE49-F238E27FC236}">
                <a16:creationId xmlns:a16="http://schemas.microsoft.com/office/drawing/2014/main" id="{8730F7F7-9731-212B-24BE-09D8521F8ADD}"/>
              </a:ext>
            </a:extLst>
          </p:cNvPr>
          <p:cNvSpPr>
            <a:spLocks noChangeAspect="1" noChangeArrowheads="1"/>
          </p:cNvSpPr>
          <p:nvPr/>
        </p:nvSpPr>
        <p:spPr bwMode="auto">
          <a:xfrm>
            <a:off x="1984375" y="160338"/>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s-CO" altLang="en-US" sz="1800"/>
          </a:p>
        </p:txBody>
      </p:sp>
      <p:sp>
        <p:nvSpPr>
          <p:cNvPr id="26635" name="AutoShape 8" descr="Resultado de imagen para calendario animado">
            <a:extLst>
              <a:ext uri="{FF2B5EF4-FFF2-40B4-BE49-F238E27FC236}">
                <a16:creationId xmlns:a16="http://schemas.microsoft.com/office/drawing/2014/main" id="{B280CA7C-D320-EC01-4147-45887F9E6065}"/>
              </a:ext>
            </a:extLst>
          </p:cNvPr>
          <p:cNvSpPr>
            <a:spLocks noChangeAspect="1" noChangeArrowheads="1"/>
          </p:cNvSpPr>
          <p:nvPr/>
        </p:nvSpPr>
        <p:spPr bwMode="auto">
          <a:xfrm>
            <a:off x="2136775" y="312738"/>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s-CO" altLang="en-US" sz="1800"/>
          </a:p>
        </p:txBody>
      </p:sp>
      <p:sp>
        <p:nvSpPr>
          <p:cNvPr id="26636" name="AutoShape 10" descr="Resultado de imagen para calendario animado">
            <a:extLst>
              <a:ext uri="{FF2B5EF4-FFF2-40B4-BE49-F238E27FC236}">
                <a16:creationId xmlns:a16="http://schemas.microsoft.com/office/drawing/2014/main" id="{0091405F-C0BE-DB48-3E2F-589FE154DAF0}"/>
              </a:ext>
            </a:extLst>
          </p:cNvPr>
          <p:cNvSpPr>
            <a:spLocks noChangeAspect="1" noChangeArrowheads="1"/>
          </p:cNvSpPr>
          <p:nvPr/>
        </p:nvSpPr>
        <p:spPr bwMode="auto">
          <a:xfrm>
            <a:off x="2289175" y="465138"/>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s-CO" altLang="en-US" sz="1800"/>
          </a:p>
        </p:txBody>
      </p:sp>
      <p:sp>
        <p:nvSpPr>
          <p:cNvPr id="26637" name="AutoShape 12" descr="Resultado de imagen para calendario animado">
            <a:extLst>
              <a:ext uri="{FF2B5EF4-FFF2-40B4-BE49-F238E27FC236}">
                <a16:creationId xmlns:a16="http://schemas.microsoft.com/office/drawing/2014/main" id="{698B83DB-445D-0F9F-48E2-7BE14936CB9E}"/>
              </a:ext>
            </a:extLst>
          </p:cNvPr>
          <p:cNvSpPr>
            <a:spLocks noChangeAspect="1" noChangeArrowheads="1"/>
          </p:cNvSpPr>
          <p:nvPr/>
        </p:nvSpPr>
        <p:spPr bwMode="auto">
          <a:xfrm>
            <a:off x="2441575" y="617538"/>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s-CO" altLang="en-US" sz="1800"/>
          </a:p>
        </p:txBody>
      </p:sp>
      <p:sp>
        <p:nvSpPr>
          <p:cNvPr id="26638" name="AutoShape 14" descr="Resultado de imagen para calendario animado">
            <a:extLst>
              <a:ext uri="{FF2B5EF4-FFF2-40B4-BE49-F238E27FC236}">
                <a16:creationId xmlns:a16="http://schemas.microsoft.com/office/drawing/2014/main" id="{58C0CF06-9039-507A-C949-1088CD70C29C}"/>
              </a:ext>
            </a:extLst>
          </p:cNvPr>
          <p:cNvSpPr>
            <a:spLocks noChangeAspect="1" noChangeArrowheads="1"/>
          </p:cNvSpPr>
          <p:nvPr/>
        </p:nvSpPr>
        <p:spPr bwMode="auto">
          <a:xfrm>
            <a:off x="2593975" y="769938"/>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s-CO" altLang="en-US" sz="1800"/>
          </a:p>
        </p:txBody>
      </p:sp>
      <p:pic>
        <p:nvPicPr>
          <p:cNvPr id="34828" name="Picture 15">
            <a:extLst>
              <a:ext uri="{FF2B5EF4-FFF2-40B4-BE49-F238E27FC236}">
                <a16:creationId xmlns:a16="http://schemas.microsoft.com/office/drawing/2014/main" id="{47731060-EFD0-01AF-A895-CCACC68D2937}"/>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10161588" y="3657600"/>
            <a:ext cx="1314450" cy="15906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4829" name="Picture 15" descr="Resultado de imagen para CALENDARIO GIF">
            <a:extLst>
              <a:ext uri="{FF2B5EF4-FFF2-40B4-BE49-F238E27FC236}">
                <a16:creationId xmlns:a16="http://schemas.microsoft.com/office/drawing/2014/main" id="{7073F13D-3127-3DDC-E9BD-0306ACCE53A6}"/>
              </a:ext>
            </a:extLst>
          </p:cNvPr>
          <p:cNvPicPr>
            <a:picLocks noChangeAspect="1" noChangeArrowheads="1" noCrop="1"/>
          </p:cNvPicPr>
          <p:nvPr/>
        </p:nvPicPr>
        <p:blipFill>
          <a:blip r:embed="rId4">
            <a:extLst>
              <a:ext uri="{28A0092B-C50C-407E-A947-70E740481C1C}">
                <a14:useLocalDpi xmlns:a14="http://schemas.microsoft.com/office/drawing/2010/main"/>
              </a:ext>
            </a:extLst>
          </a:blip>
          <a:srcRect/>
          <a:stretch>
            <a:fillRect/>
          </a:stretch>
        </p:blipFill>
        <p:spPr bwMode="auto">
          <a:xfrm>
            <a:off x="-804863" y="2455863"/>
            <a:ext cx="3551238" cy="2835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 name="4 Rectángulo">
            <a:extLst>
              <a:ext uri="{FF2B5EF4-FFF2-40B4-BE49-F238E27FC236}">
                <a16:creationId xmlns:a16="http://schemas.microsoft.com/office/drawing/2014/main" id="{EC2585C8-DCD5-4EF2-907D-35DE780CEFF0}"/>
              </a:ext>
            </a:extLst>
          </p:cNvPr>
          <p:cNvSpPr/>
          <p:nvPr/>
        </p:nvSpPr>
        <p:spPr>
          <a:xfrm>
            <a:off x="2792729" y="383026"/>
            <a:ext cx="6606541" cy="400110"/>
          </a:xfrm>
          <a:prstGeom prst="rect">
            <a:avLst/>
          </a:prstGeom>
        </p:spPr>
        <p:style>
          <a:lnRef idx="0">
            <a:schemeClr val="accent2"/>
          </a:lnRef>
          <a:fillRef idx="3">
            <a:schemeClr val="accent2"/>
          </a:fillRef>
          <a:effectRef idx="3">
            <a:schemeClr val="accent2"/>
          </a:effectRef>
          <a:fontRef idx="minor">
            <a:schemeClr val="lt1"/>
          </a:fontRef>
        </p:style>
        <p:txBody>
          <a:bodyPr anchor="ctr">
            <a:spAutoFit/>
          </a:bodyPr>
          <a:lstStyle/>
          <a:p>
            <a:pPr algn="ctr" eaLnBrk="1" fontAlgn="auto" hangingPunct="1">
              <a:spcBef>
                <a:spcPts val="0"/>
              </a:spcBef>
              <a:spcAft>
                <a:spcPts val="0"/>
              </a:spcAft>
              <a:defRPr/>
            </a:pPr>
            <a:r>
              <a:rPr lang="es-ES" sz="2000" dirty="0">
                <a:ln>
                  <a:solidFill>
                    <a:schemeClr val="tx1"/>
                  </a:solidFill>
                </a:ln>
                <a:solidFill>
                  <a:schemeClr val="tx1"/>
                </a:solidFill>
                <a:latin typeface="Arial" pitchFamily="34" charset="0"/>
                <a:cs typeface="Arial" pitchFamily="34" charset="0"/>
              </a:rPr>
              <a:t>Casilla FECHA DE IDENTIFICACIÓN</a:t>
            </a:r>
            <a:endParaRPr lang="es-CO" sz="2000" dirty="0">
              <a:ln>
                <a:solidFill>
                  <a:schemeClr val="tx1"/>
                </a:solidFill>
              </a:ln>
              <a:solidFill>
                <a:schemeClr val="tx1"/>
              </a:solidFill>
            </a:endParaRPr>
          </a:p>
        </p:txBody>
      </p:sp>
      <p:pic>
        <p:nvPicPr>
          <p:cNvPr id="26642" name="Imagen 1">
            <a:extLst>
              <a:ext uri="{FF2B5EF4-FFF2-40B4-BE49-F238E27FC236}">
                <a16:creationId xmlns:a16="http://schemas.microsoft.com/office/drawing/2014/main" id="{04960088-47C8-6785-7FFF-F8887F4E0F0E}"/>
              </a:ext>
            </a:extLst>
          </p:cNvPr>
          <p:cNvPicPr>
            <a:picLocks noChangeAspect="1" noChangeArrowheads="1"/>
          </p:cNvPicPr>
          <p:nvPr/>
        </p:nvPicPr>
        <p:blipFill>
          <a:blip r:embed="rId5">
            <a:extLst>
              <a:ext uri="{28A0092B-C50C-407E-A947-70E740481C1C}">
                <a14:useLocalDpi xmlns:a14="http://schemas.microsoft.com/office/drawing/2010/main"/>
              </a:ext>
            </a:extLst>
          </a:blip>
          <a:srcRect/>
          <a:stretch>
            <a:fillRect/>
          </a:stretch>
        </p:blipFill>
        <p:spPr bwMode="auto">
          <a:xfrm>
            <a:off x="-1246188" y="2678113"/>
            <a:ext cx="1047750" cy="2390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16" name="Tabla 15">
            <a:extLst>
              <a:ext uri="{FF2B5EF4-FFF2-40B4-BE49-F238E27FC236}">
                <a16:creationId xmlns:a16="http://schemas.microsoft.com/office/drawing/2014/main" id="{701B7A2C-E087-4406-8CD9-A0FC076121D4}"/>
              </a:ext>
            </a:extLst>
          </p:cNvPr>
          <p:cNvGraphicFramePr>
            <a:graphicFrameLocks noGrp="1"/>
          </p:cNvGraphicFramePr>
          <p:nvPr/>
        </p:nvGraphicFramePr>
        <p:xfrm>
          <a:off x="2990850" y="2106613"/>
          <a:ext cx="2536825" cy="2574924"/>
        </p:xfrm>
        <a:graphic>
          <a:graphicData uri="http://schemas.openxmlformats.org/drawingml/2006/table">
            <a:tbl>
              <a:tblPr firstRow="1" bandRow="1">
                <a:tableStyleId>{5C22544A-7EE6-4342-B048-85BDC9FD1C3A}</a:tableStyleId>
              </a:tblPr>
              <a:tblGrid>
                <a:gridCol w="2536825">
                  <a:extLst>
                    <a:ext uri="{9D8B030D-6E8A-4147-A177-3AD203B41FA5}">
                      <a16:colId xmlns:a16="http://schemas.microsoft.com/office/drawing/2014/main" val="20000"/>
                    </a:ext>
                  </a:extLst>
                </a:gridCol>
              </a:tblGrid>
              <a:tr h="940407">
                <a:tc>
                  <a:txBody>
                    <a:bodyPr/>
                    <a:lstStyle/>
                    <a:p>
                      <a:pPr algn="ctr"/>
                      <a:r>
                        <a:rPr lang="es-MX" sz="1800" dirty="0">
                          <a:latin typeface="Arial" panose="020B0604020202020204" pitchFamily="34" charset="0"/>
                          <a:cs typeface="Arial" panose="020B0604020202020204" pitchFamily="34" charset="0"/>
                        </a:rPr>
                        <a:t>Fecha de identificación</a:t>
                      </a:r>
                      <a:endParaRPr lang="es-CO" sz="1800" dirty="0">
                        <a:latin typeface="Arial" panose="020B0604020202020204" pitchFamily="34" charset="0"/>
                        <a:cs typeface="Arial" panose="020B0604020202020204" pitchFamily="34" charset="0"/>
                      </a:endParaRPr>
                    </a:p>
                  </a:txBody>
                  <a:tcPr marL="91403" marR="91403" marT="45723" marB="45723" anchor="ctr">
                    <a:solidFill>
                      <a:srgbClr val="002060"/>
                    </a:solidFill>
                  </a:tcPr>
                </a:tc>
                <a:extLst>
                  <a:ext uri="{0D108BD9-81ED-4DB2-BD59-A6C34878D82A}">
                    <a16:rowId xmlns:a16="http://schemas.microsoft.com/office/drawing/2014/main" val="10000"/>
                  </a:ext>
                </a:extLst>
              </a:tr>
              <a:tr h="544839">
                <a:tc>
                  <a:txBody>
                    <a:bodyPr/>
                    <a:lstStyle/>
                    <a:p>
                      <a:endParaRPr lang="es-CO" sz="1400" dirty="0"/>
                    </a:p>
                  </a:txBody>
                  <a:tcPr marL="91403" marR="91403" marT="45723" marB="45723" anchor="ctr"/>
                </a:tc>
                <a:extLst>
                  <a:ext uri="{0D108BD9-81ED-4DB2-BD59-A6C34878D82A}">
                    <a16:rowId xmlns:a16="http://schemas.microsoft.com/office/drawing/2014/main" val="10001"/>
                  </a:ext>
                </a:extLst>
              </a:tr>
              <a:tr h="544839">
                <a:tc>
                  <a:txBody>
                    <a:bodyPr/>
                    <a:lstStyle/>
                    <a:p>
                      <a:endParaRPr lang="es-CO" sz="1400" dirty="0"/>
                    </a:p>
                  </a:txBody>
                  <a:tcPr marL="91403" marR="91403" marT="45723" marB="45723" anchor="ctr"/>
                </a:tc>
                <a:extLst>
                  <a:ext uri="{0D108BD9-81ED-4DB2-BD59-A6C34878D82A}">
                    <a16:rowId xmlns:a16="http://schemas.microsoft.com/office/drawing/2014/main" val="10002"/>
                  </a:ext>
                </a:extLst>
              </a:tr>
              <a:tr h="544839">
                <a:tc>
                  <a:txBody>
                    <a:bodyPr/>
                    <a:lstStyle/>
                    <a:p>
                      <a:endParaRPr lang="es-CO" sz="1400" dirty="0"/>
                    </a:p>
                  </a:txBody>
                  <a:tcPr marL="91403" marR="91403" marT="45723" marB="45723" anchor="ctr"/>
                </a:tc>
                <a:extLst>
                  <a:ext uri="{0D108BD9-81ED-4DB2-BD59-A6C34878D82A}">
                    <a16:rowId xmlns:a16="http://schemas.microsoft.com/office/drawing/2014/main" val="10003"/>
                  </a:ext>
                </a:extLst>
              </a:tr>
            </a:tbl>
          </a:graphicData>
        </a:graphic>
      </p:graphicFrame>
    </p:spTree>
    <p:custDataLst>
      <p:tags r:id="rId1"/>
    </p:custDataLst>
  </p:cSld>
  <p:clrMapOvr>
    <a:masterClrMapping/>
  </p:clrMapOvr>
  <p:transition spd="slow" advTm="11861"/>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6" presetClass="entr" presetSubtype="16"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circle(in)">
                                      <p:cBhvr>
                                        <p:cTn id="7" dur="2000"/>
                                        <p:tgtEl>
                                          <p:spTgt spid="10"/>
                                        </p:tgtEl>
                                      </p:cBhvr>
                                    </p:animEffect>
                                  </p:childTnLst>
                                </p:cTn>
                              </p:par>
                              <p:par>
                                <p:cTn id="8" presetID="1" presetClass="entr" presetSubtype="0" fill="hold" nodeType="withEffect">
                                  <p:stCondLst>
                                    <p:cond delay="0"/>
                                  </p:stCondLst>
                                  <p:childTnLst>
                                    <p:set>
                                      <p:cBhvr>
                                        <p:cTn id="9" dur="1" fill="hold">
                                          <p:stCondLst>
                                            <p:cond delay="0"/>
                                          </p:stCondLst>
                                        </p:cTn>
                                        <p:tgtEl>
                                          <p:spTgt spid="34828"/>
                                        </p:tgtEl>
                                        <p:attrNameLst>
                                          <p:attrName>style.visibility</p:attrName>
                                        </p:attrNameLst>
                                      </p:cBhvr>
                                      <p:to>
                                        <p:strVal val="visible"/>
                                      </p:to>
                                    </p:set>
                                  </p:childTnLst>
                                </p:cTn>
                              </p:par>
                              <p:par>
                                <p:cTn id="10" presetID="1" presetClass="entr" presetSubtype="0" fill="hold" nodeType="withEffect">
                                  <p:stCondLst>
                                    <p:cond delay="0"/>
                                  </p:stCondLst>
                                  <p:childTnLst>
                                    <p:set>
                                      <p:cBhvr>
                                        <p:cTn id="11" dur="1" fill="hold">
                                          <p:stCondLst>
                                            <p:cond delay="0"/>
                                          </p:stCondLst>
                                        </p:cTn>
                                        <p:tgtEl>
                                          <p:spTgt spid="34829"/>
                                        </p:tgtEl>
                                        <p:attrNameLst>
                                          <p:attrName>style.visibility</p:attrName>
                                        </p:attrNameLst>
                                      </p:cBhvr>
                                      <p:to>
                                        <p:strVal val="visible"/>
                                      </p:to>
                                    </p:set>
                                  </p:childTnLst>
                                </p:cTn>
                              </p:par>
                              <p:par>
                                <p:cTn id="12" presetID="53" presetClass="entr" presetSubtype="16" fill="hold" nodeType="withEffect">
                                  <p:stCondLst>
                                    <p:cond delay="0"/>
                                  </p:stCondLst>
                                  <p:childTnLst>
                                    <p:set>
                                      <p:cBhvr>
                                        <p:cTn id="13" dur="1" fill="hold">
                                          <p:stCondLst>
                                            <p:cond delay="0"/>
                                          </p:stCondLst>
                                        </p:cTn>
                                        <p:tgtEl>
                                          <p:spTgt spid="13"/>
                                        </p:tgtEl>
                                        <p:attrNameLst>
                                          <p:attrName>style.visibility</p:attrName>
                                        </p:attrNameLst>
                                      </p:cBhvr>
                                      <p:to>
                                        <p:strVal val="visible"/>
                                      </p:to>
                                    </p:set>
                                    <p:anim calcmode="lin" valueType="num">
                                      <p:cBhvr>
                                        <p:cTn id="14" dur="500" fill="hold"/>
                                        <p:tgtEl>
                                          <p:spTgt spid="13"/>
                                        </p:tgtEl>
                                        <p:attrNameLst>
                                          <p:attrName>ppt_w</p:attrName>
                                        </p:attrNameLst>
                                      </p:cBhvr>
                                      <p:tavLst>
                                        <p:tav tm="0">
                                          <p:val>
                                            <p:fltVal val="0"/>
                                          </p:val>
                                        </p:tav>
                                        <p:tav tm="100000">
                                          <p:val>
                                            <p:strVal val="#ppt_w"/>
                                          </p:val>
                                        </p:tav>
                                      </p:tavLst>
                                    </p:anim>
                                    <p:anim calcmode="lin" valueType="num">
                                      <p:cBhvr>
                                        <p:cTn id="15" dur="500" fill="hold"/>
                                        <p:tgtEl>
                                          <p:spTgt spid="13"/>
                                        </p:tgtEl>
                                        <p:attrNameLst>
                                          <p:attrName>ppt_h</p:attrName>
                                        </p:attrNameLst>
                                      </p:cBhvr>
                                      <p:tavLst>
                                        <p:tav tm="0">
                                          <p:val>
                                            <p:fltVal val="0"/>
                                          </p:val>
                                        </p:tav>
                                        <p:tav tm="100000">
                                          <p:val>
                                            <p:strVal val="#ppt_h"/>
                                          </p:val>
                                        </p:tav>
                                      </p:tavLst>
                                    </p:anim>
                                    <p:animEffect transition="in" filter="fade">
                                      <p:cBhvr>
                                        <p:cTn id="16" dur="500"/>
                                        <p:tgtEl>
                                          <p:spTgt spid="13"/>
                                        </p:tgtEl>
                                      </p:cBhvr>
                                    </p:animEffect>
                                  </p:childTnLst>
                                </p:cTn>
                              </p:par>
                            </p:childTnLst>
                          </p:cTn>
                        </p:par>
                        <p:par>
                          <p:cTn id="17" fill="hold" nodeType="afterGroup">
                            <p:stCondLst>
                              <p:cond delay="2000"/>
                            </p:stCondLst>
                            <p:childTnLst>
                              <p:par>
                                <p:cTn id="18" presetID="2" presetClass="entr" presetSubtype="4" fill="hold" nodeType="afterEffect">
                                  <p:stCondLst>
                                    <p:cond delay="0"/>
                                  </p:stCondLst>
                                  <p:childTnLst>
                                    <p:set>
                                      <p:cBhvr>
                                        <p:cTn id="19" dur="1" fill="hold">
                                          <p:stCondLst>
                                            <p:cond delay="0"/>
                                          </p:stCondLst>
                                        </p:cTn>
                                        <p:tgtEl>
                                          <p:spTgt spid="16"/>
                                        </p:tgtEl>
                                        <p:attrNameLst>
                                          <p:attrName>style.visibility</p:attrName>
                                        </p:attrNameLst>
                                      </p:cBhvr>
                                      <p:to>
                                        <p:strVal val="visible"/>
                                      </p:to>
                                    </p:set>
                                    <p:anim calcmode="lin" valueType="num">
                                      <p:cBhvr additive="base">
                                        <p:cTn id="20" dur="500" fill="hold"/>
                                        <p:tgtEl>
                                          <p:spTgt spid="16"/>
                                        </p:tgtEl>
                                        <p:attrNameLst>
                                          <p:attrName>ppt_x</p:attrName>
                                        </p:attrNameLst>
                                      </p:cBhvr>
                                      <p:tavLst>
                                        <p:tav tm="0">
                                          <p:val>
                                            <p:strVal val="#ppt_x"/>
                                          </p:val>
                                        </p:tav>
                                        <p:tav tm="100000">
                                          <p:val>
                                            <p:strVal val="#ppt_x"/>
                                          </p:val>
                                        </p:tav>
                                      </p:tavLst>
                                    </p:anim>
                                    <p:anim calcmode="lin" valueType="num">
                                      <p:cBhvr additive="base">
                                        <p:cTn id="21"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4" name="Tabla 13">
            <a:extLst>
              <a:ext uri="{FF2B5EF4-FFF2-40B4-BE49-F238E27FC236}">
                <a16:creationId xmlns:a16="http://schemas.microsoft.com/office/drawing/2014/main" id="{528FB136-8D12-41C9-B012-A6B3CAF7DB4B}"/>
              </a:ext>
            </a:extLst>
          </p:cNvPr>
          <p:cNvGraphicFramePr>
            <a:graphicFrameLocks noGrp="1"/>
          </p:cNvGraphicFramePr>
          <p:nvPr/>
        </p:nvGraphicFramePr>
        <p:xfrm>
          <a:off x="581025" y="1558925"/>
          <a:ext cx="3521075" cy="2603501"/>
        </p:xfrm>
        <a:graphic>
          <a:graphicData uri="http://schemas.openxmlformats.org/drawingml/2006/table">
            <a:tbl>
              <a:tblPr firstRow="1" bandRow="1">
                <a:tableStyleId>{5C22544A-7EE6-4342-B048-85BDC9FD1C3A}</a:tableStyleId>
              </a:tblPr>
              <a:tblGrid>
                <a:gridCol w="3521075">
                  <a:extLst>
                    <a:ext uri="{9D8B030D-6E8A-4147-A177-3AD203B41FA5}">
                      <a16:colId xmlns:a16="http://schemas.microsoft.com/office/drawing/2014/main" val="20000"/>
                    </a:ext>
                  </a:extLst>
                </a:gridCol>
              </a:tblGrid>
              <a:tr h="878960">
                <a:tc>
                  <a:txBody>
                    <a:bodyPr/>
                    <a:lstStyle/>
                    <a:p>
                      <a:pPr algn="ctr"/>
                      <a:r>
                        <a:rPr lang="es-CO" sz="1600" dirty="0">
                          <a:latin typeface="Arial" panose="020B0604020202020204" pitchFamily="34" charset="0"/>
                          <a:cs typeface="Arial" panose="020B0604020202020204" pitchFamily="34" charset="0"/>
                        </a:rPr>
                        <a:t>Acción a Tomar</a:t>
                      </a:r>
                    </a:p>
                  </a:txBody>
                  <a:tcPr marL="91449" marR="91449" marT="45737" marB="45737" anchor="ctr">
                    <a:solidFill>
                      <a:srgbClr val="002060"/>
                    </a:solidFill>
                  </a:tcPr>
                </a:tc>
                <a:extLst>
                  <a:ext uri="{0D108BD9-81ED-4DB2-BD59-A6C34878D82A}">
                    <a16:rowId xmlns:a16="http://schemas.microsoft.com/office/drawing/2014/main" val="10000"/>
                  </a:ext>
                </a:extLst>
              </a:tr>
              <a:tr h="574847">
                <a:tc>
                  <a:txBody>
                    <a:bodyPr/>
                    <a:lstStyle/>
                    <a:p>
                      <a:endParaRPr lang="es-CO" sz="1400" dirty="0"/>
                    </a:p>
                  </a:txBody>
                  <a:tcPr marL="91449" marR="91449" marT="45737" marB="45737" anchor="ctr"/>
                </a:tc>
                <a:extLst>
                  <a:ext uri="{0D108BD9-81ED-4DB2-BD59-A6C34878D82A}">
                    <a16:rowId xmlns:a16="http://schemas.microsoft.com/office/drawing/2014/main" val="10001"/>
                  </a:ext>
                </a:extLst>
              </a:tr>
              <a:tr h="574847">
                <a:tc>
                  <a:txBody>
                    <a:bodyPr/>
                    <a:lstStyle/>
                    <a:p>
                      <a:endParaRPr lang="es-CO" sz="1400" dirty="0"/>
                    </a:p>
                  </a:txBody>
                  <a:tcPr marL="91449" marR="91449" marT="45737" marB="45737" anchor="ctr"/>
                </a:tc>
                <a:extLst>
                  <a:ext uri="{0D108BD9-81ED-4DB2-BD59-A6C34878D82A}">
                    <a16:rowId xmlns:a16="http://schemas.microsoft.com/office/drawing/2014/main" val="10002"/>
                  </a:ext>
                </a:extLst>
              </a:tr>
              <a:tr h="574847">
                <a:tc>
                  <a:txBody>
                    <a:bodyPr/>
                    <a:lstStyle/>
                    <a:p>
                      <a:endParaRPr lang="es-CO" sz="1400" dirty="0"/>
                    </a:p>
                  </a:txBody>
                  <a:tcPr marL="91449" marR="91449" marT="45737" marB="45737" anchor="ctr"/>
                </a:tc>
                <a:extLst>
                  <a:ext uri="{0D108BD9-81ED-4DB2-BD59-A6C34878D82A}">
                    <a16:rowId xmlns:a16="http://schemas.microsoft.com/office/drawing/2014/main" val="10003"/>
                  </a:ext>
                </a:extLst>
              </a:tr>
            </a:tbl>
          </a:graphicData>
        </a:graphic>
      </p:graphicFrame>
      <p:sp>
        <p:nvSpPr>
          <p:cNvPr id="15" name="Flecha izquierda 1">
            <a:extLst>
              <a:ext uri="{FF2B5EF4-FFF2-40B4-BE49-F238E27FC236}">
                <a16:creationId xmlns:a16="http://schemas.microsoft.com/office/drawing/2014/main" id="{6D3ECC91-63A0-4F7F-AD34-EECDDDC02816}"/>
              </a:ext>
            </a:extLst>
          </p:cNvPr>
          <p:cNvSpPr/>
          <p:nvPr/>
        </p:nvSpPr>
        <p:spPr>
          <a:xfrm rot="10800000">
            <a:off x="4165600" y="2471738"/>
            <a:ext cx="798513" cy="942975"/>
          </a:xfrm>
          <a:prstGeom prst="leftArrow">
            <a:avLst/>
          </a:prstGeom>
        </p:spPr>
        <p:style>
          <a:lnRef idx="2">
            <a:schemeClr val="accent2">
              <a:shade val="50000"/>
            </a:schemeClr>
          </a:lnRef>
          <a:fillRef idx="1">
            <a:schemeClr val="accent2"/>
          </a:fillRef>
          <a:effectRef idx="0">
            <a:schemeClr val="accent2"/>
          </a:effectRef>
          <a:fontRef idx="minor">
            <a:schemeClr val="lt1"/>
          </a:fontRef>
        </p:style>
        <p:txBody>
          <a:bodyPr anchor="ctr"/>
          <a:lstStyle/>
          <a:p>
            <a:pPr algn="ctr" eaLnBrk="1" fontAlgn="auto" hangingPunct="1">
              <a:spcBef>
                <a:spcPts val="0"/>
              </a:spcBef>
              <a:spcAft>
                <a:spcPts val="0"/>
              </a:spcAft>
              <a:defRPr/>
            </a:pPr>
            <a:endParaRPr lang="es-CO" dirty="0"/>
          </a:p>
        </p:txBody>
      </p:sp>
      <p:sp>
        <p:nvSpPr>
          <p:cNvPr id="8" name="4 Rectángulo">
            <a:extLst>
              <a:ext uri="{FF2B5EF4-FFF2-40B4-BE49-F238E27FC236}">
                <a16:creationId xmlns:a16="http://schemas.microsoft.com/office/drawing/2014/main" id="{28D4BEAE-9DE7-4A6E-AA84-321042C8CFC3}"/>
              </a:ext>
            </a:extLst>
          </p:cNvPr>
          <p:cNvSpPr/>
          <p:nvPr/>
        </p:nvSpPr>
        <p:spPr>
          <a:xfrm>
            <a:off x="2971800" y="583081"/>
            <a:ext cx="5961185" cy="400110"/>
          </a:xfrm>
          <a:prstGeom prst="rect">
            <a:avLst/>
          </a:prstGeom>
        </p:spPr>
        <p:style>
          <a:lnRef idx="0">
            <a:schemeClr val="accent2"/>
          </a:lnRef>
          <a:fillRef idx="3">
            <a:schemeClr val="accent2"/>
          </a:fillRef>
          <a:effectRef idx="3">
            <a:schemeClr val="accent2"/>
          </a:effectRef>
          <a:fontRef idx="minor">
            <a:schemeClr val="lt1"/>
          </a:fontRef>
        </p:style>
        <p:txBody>
          <a:bodyPr anchor="ctr">
            <a:spAutoFit/>
          </a:bodyPr>
          <a:lstStyle/>
          <a:p>
            <a:pPr algn="ctr" eaLnBrk="1" fontAlgn="auto" hangingPunct="1">
              <a:spcBef>
                <a:spcPts val="0"/>
              </a:spcBef>
              <a:spcAft>
                <a:spcPts val="0"/>
              </a:spcAft>
              <a:defRPr/>
            </a:pPr>
            <a:r>
              <a:rPr lang="es-ES" sz="2000" dirty="0">
                <a:ln>
                  <a:solidFill>
                    <a:schemeClr val="tx1"/>
                  </a:solidFill>
                </a:ln>
                <a:solidFill>
                  <a:schemeClr val="tx1"/>
                </a:solidFill>
                <a:latin typeface="Arial" pitchFamily="34" charset="0"/>
                <a:cs typeface="Arial" pitchFamily="34" charset="0"/>
              </a:rPr>
              <a:t>Casilla ACCION A TOMAR</a:t>
            </a:r>
            <a:endParaRPr lang="es-CO" sz="2000" dirty="0">
              <a:ln>
                <a:solidFill>
                  <a:schemeClr val="tx1"/>
                </a:solidFill>
              </a:ln>
              <a:solidFill>
                <a:schemeClr val="tx1"/>
              </a:solidFill>
            </a:endParaRPr>
          </a:p>
        </p:txBody>
      </p:sp>
      <p:sp>
        <p:nvSpPr>
          <p:cNvPr id="6" name="Rectángulo 5">
            <a:extLst>
              <a:ext uri="{FF2B5EF4-FFF2-40B4-BE49-F238E27FC236}">
                <a16:creationId xmlns:a16="http://schemas.microsoft.com/office/drawing/2014/main" id="{39DEA4AA-D5AC-4530-BA84-C40C81C0C2C3}"/>
              </a:ext>
            </a:extLst>
          </p:cNvPr>
          <p:cNvSpPr/>
          <p:nvPr/>
        </p:nvSpPr>
        <p:spPr>
          <a:xfrm>
            <a:off x="5029200" y="1347787"/>
            <a:ext cx="4739640" cy="3425297"/>
          </a:xfrm>
          <a:prstGeom prst="round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accent4"/>
          </a:lnRef>
          <a:fillRef idx="2">
            <a:schemeClr val="accent4"/>
          </a:fillRef>
          <a:effectRef idx="1">
            <a:schemeClr val="accent4"/>
          </a:effectRef>
          <a:fontRef idx="minor">
            <a:schemeClr val="dk1"/>
          </a:fontRef>
        </p:style>
        <p:txBody>
          <a:bodyPr anchor="ctr"/>
          <a:lstStyle/>
          <a:p>
            <a:pPr algn="just" eaLnBrk="1" fontAlgn="auto" hangingPunct="1">
              <a:spcBef>
                <a:spcPts val="0"/>
              </a:spcBef>
              <a:spcAft>
                <a:spcPts val="0"/>
              </a:spcAft>
              <a:defRPr/>
            </a:pPr>
            <a:r>
              <a:rPr lang="es-CO" sz="1600" b="1" i="1" dirty="0">
                <a:solidFill>
                  <a:srgbClr val="C00000"/>
                </a:solidFill>
                <a:latin typeface="Arial" panose="020B0604020202020204" pitchFamily="34" charset="0"/>
                <a:cs typeface="Arial" panose="020B0604020202020204" pitchFamily="34" charset="0"/>
              </a:rPr>
              <a:t>¿Cuál acción va a tomar para tratar SNC?</a:t>
            </a:r>
          </a:p>
          <a:p>
            <a:pPr algn="just" eaLnBrk="1" fontAlgn="auto" hangingPunct="1">
              <a:spcBef>
                <a:spcPts val="0"/>
              </a:spcBef>
              <a:spcAft>
                <a:spcPts val="0"/>
              </a:spcAft>
              <a:defRPr/>
            </a:pPr>
            <a:r>
              <a:rPr lang="es-CO" sz="1600" dirty="0">
                <a:solidFill>
                  <a:schemeClr val="tx1"/>
                </a:solidFill>
                <a:latin typeface="Arial" panose="020B0604020202020204" pitchFamily="34" charset="0"/>
                <a:cs typeface="Arial" panose="020B0604020202020204" pitchFamily="34" charset="0"/>
              </a:rPr>
              <a:t>En esta casilla se registran la o las acciones que se emprenderán para tratar la Salida No Conforme. </a:t>
            </a:r>
          </a:p>
          <a:p>
            <a:pPr algn="just" eaLnBrk="1" fontAlgn="auto" hangingPunct="1">
              <a:spcBef>
                <a:spcPts val="0"/>
              </a:spcBef>
              <a:spcAft>
                <a:spcPts val="0"/>
              </a:spcAft>
              <a:defRPr/>
            </a:pPr>
            <a:endParaRPr lang="es-CO" sz="1600" dirty="0">
              <a:solidFill>
                <a:schemeClr val="tx1"/>
              </a:solidFill>
              <a:latin typeface="Arial" panose="020B0604020202020204" pitchFamily="34" charset="0"/>
              <a:cs typeface="Arial" panose="020B0604020202020204" pitchFamily="34" charset="0"/>
            </a:endParaRPr>
          </a:p>
          <a:p>
            <a:pPr algn="just" eaLnBrk="1" fontAlgn="auto" hangingPunct="1">
              <a:spcBef>
                <a:spcPts val="0"/>
              </a:spcBef>
              <a:spcAft>
                <a:spcPts val="0"/>
              </a:spcAft>
              <a:defRPr/>
            </a:pPr>
            <a:r>
              <a:rPr lang="es-CO" sz="1600" dirty="0">
                <a:solidFill>
                  <a:schemeClr val="tx1"/>
                </a:solidFill>
                <a:latin typeface="Arial" panose="020B0604020202020204" pitchFamily="34" charset="0"/>
                <a:cs typeface="Arial" panose="020B0604020202020204" pitchFamily="34" charset="0"/>
              </a:rPr>
              <a:t>Si son varias acciones, se recomienda que se trabajen por separado en cada fila, para poder asociarlas por separado a las siguientes casillas.</a:t>
            </a:r>
          </a:p>
          <a:p>
            <a:pPr algn="just" eaLnBrk="1" fontAlgn="auto" hangingPunct="1">
              <a:spcBef>
                <a:spcPts val="0"/>
              </a:spcBef>
              <a:spcAft>
                <a:spcPts val="0"/>
              </a:spcAft>
              <a:defRPr/>
            </a:pPr>
            <a:endParaRPr lang="es-CO" sz="1600" dirty="0">
              <a:solidFill>
                <a:schemeClr val="tx1"/>
              </a:solidFill>
              <a:latin typeface="Arial" panose="020B0604020202020204" pitchFamily="34" charset="0"/>
              <a:cs typeface="Arial" panose="020B0604020202020204" pitchFamily="34" charset="0"/>
            </a:endParaRPr>
          </a:p>
          <a:p>
            <a:pPr algn="just" eaLnBrk="1" fontAlgn="auto" hangingPunct="1">
              <a:spcBef>
                <a:spcPts val="0"/>
              </a:spcBef>
              <a:spcAft>
                <a:spcPts val="0"/>
              </a:spcAft>
              <a:defRPr/>
            </a:pPr>
            <a:r>
              <a:rPr lang="es-CO" sz="1600" b="1" dirty="0">
                <a:solidFill>
                  <a:schemeClr val="tx1"/>
                </a:solidFill>
                <a:latin typeface="Arial" panose="020B0604020202020204" pitchFamily="34" charset="0"/>
                <a:cs typeface="Arial" panose="020B0604020202020204" pitchFamily="34" charset="0"/>
              </a:rPr>
              <a:t>Ej.</a:t>
            </a:r>
            <a:r>
              <a:rPr lang="es-CO" sz="1600" dirty="0">
                <a:solidFill>
                  <a:schemeClr val="tx1"/>
                </a:solidFill>
                <a:latin typeface="Arial" panose="020B0604020202020204" pitchFamily="34" charset="0"/>
                <a:cs typeface="Arial" panose="020B0604020202020204" pitchFamily="34" charset="0"/>
              </a:rPr>
              <a:t> 1) Notificar al docente y a SIMCA de la asignatura la situación presentada. 2) Apertura SIMCA. 3) Registro de nota 4) Comunicar al estudiante corrección de nota.</a:t>
            </a:r>
          </a:p>
        </p:txBody>
      </p:sp>
      <p:grpSp>
        <p:nvGrpSpPr>
          <p:cNvPr id="21" name="Grupo 20">
            <a:extLst>
              <a:ext uri="{FF2B5EF4-FFF2-40B4-BE49-F238E27FC236}">
                <a16:creationId xmlns:a16="http://schemas.microsoft.com/office/drawing/2014/main" id="{5E217B58-C34D-84A0-05BC-F6A10AC4538C}"/>
              </a:ext>
            </a:extLst>
          </p:cNvPr>
          <p:cNvGrpSpPr>
            <a:grpSpLocks/>
          </p:cNvGrpSpPr>
          <p:nvPr/>
        </p:nvGrpSpPr>
        <p:grpSpPr bwMode="auto">
          <a:xfrm>
            <a:off x="9448800" y="2889250"/>
            <a:ext cx="2493963" cy="2482850"/>
            <a:chOff x="7810586" y="1762515"/>
            <a:chExt cx="3175093" cy="2809485"/>
          </a:xfrm>
        </p:grpSpPr>
        <p:pic>
          <p:nvPicPr>
            <p:cNvPr id="27669" name="Picture 2" descr="lorena gaibor (lorenagaibor) en Pinterest">
              <a:extLst>
                <a:ext uri="{FF2B5EF4-FFF2-40B4-BE49-F238E27FC236}">
                  <a16:creationId xmlns:a16="http://schemas.microsoft.com/office/drawing/2014/main" id="{E52DA396-9B64-4372-1FE2-D6A5E21A48EB}"/>
                </a:ext>
              </a:extLst>
            </p:cNvPr>
            <p:cNvPicPr>
              <a:picLocks noChangeAspect="1" noChangeArrowheads="1" noCrop="1"/>
            </p:cNvPicPr>
            <p:nvPr/>
          </p:nvPicPr>
          <p:blipFill>
            <a:blip r:embed="rId2">
              <a:extLst>
                <a:ext uri="{28A0092B-C50C-407E-A947-70E740481C1C}">
                  <a14:useLocalDpi xmlns:a14="http://schemas.microsoft.com/office/drawing/2010/main"/>
                </a:ext>
              </a:extLst>
            </a:blip>
            <a:srcRect/>
            <a:stretch>
              <a:fillRect/>
            </a:stretch>
          </p:blipFill>
          <p:spPr bwMode="auto">
            <a:xfrm>
              <a:off x="8293982" y="1762515"/>
              <a:ext cx="2691697" cy="26916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3" name="Rectángulo 22">
              <a:extLst>
                <a:ext uri="{FF2B5EF4-FFF2-40B4-BE49-F238E27FC236}">
                  <a16:creationId xmlns:a16="http://schemas.microsoft.com/office/drawing/2014/main" id="{9BA74955-0FCC-4591-943B-F3BC6AF74D5A}"/>
                </a:ext>
              </a:extLst>
            </p:cNvPr>
            <p:cNvSpPr/>
            <p:nvPr/>
          </p:nvSpPr>
          <p:spPr>
            <a:xfrm>
              <a:off x="7810586" y="3963039"/>
              <a:ext cx="2617279" cy="49040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s-CO"/>
            </a:p>
          </p:txBody>
        </p:sp>
        <p:sp>
          <p:nvSpPr>
            <p:cNvPr id="24" name="Rectángulo 23">
              <a:extLst>
                <a:ext uri="{FF2B5EF4-FFF2-40B4-BE49-F238E27FC236}">
                  <a16:creationId xmlns:a16="http://schemas.microsoft.com/office/drawing/2014/main" id="{36D339A1-6529-4980-8BE0-04421D3D7BAD}"/>
                </a:ext>
              </a:extLst>
            </p:cNvPr>
            <p:cNvSpPr/>
            <p:nvPr/>
          </p:nvSpPr>
          <p:spPr>
            <a:xfrm>
              <a:off x="10427865" y="3835498"/>
              <a:ext cx="291033" cy="73650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s-CO"/>
            </a:p>
          </p:txBody>
        </p:sp>
      </p:grpSp>
    </p:spTree>
  </p:cSld>
  <p:clrMapOvr>
    <a:masterClrMapping/>
  </p:clrMapOvr>
  <p:transition spd="slow" advTm="11242"/>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cBhvr additive="base">
                                        <p:cTn id="7" dur="500" fill="hold"/>
                                        <p:tgtEl>
                                          <p:spTgt spid="14"/>
                                        </p:tgtEl>
                                        <p:attrNameLst>
                                          <p:attrName>ppt_x</p:attrName>
                                        </p:attrNameLst>
                                      </p:cBhvr>
                                      <p:tavLst>
                                        <p:tav tm="0">
                                          <p:val>
                                            <p:strVal val="0-#ppt_w/2"/>
                                          </p:val>
                                        </p:tav>
                                        <p:tav tm="100000">
                                          <p:val>
                                            <p:strVal val="#ppt_x"/>
                                          </p:val>
                                        </p:tav>
                                      </p:tavLst>
                                    </p:anim>
                                    <p:anim calcmode="lin" valueType="num">
                                      <p:cBhvr additive="base">
                                        <p:cTn id="8" dur="500" fill="hold"/>
                                        <p:tgtEl>
                                          <p:spTgt spid="14"/>
                                        </p:tgtEl>
                                        <p:attrNameLst>
                                          <p:attrName>ppt_y</p:attrName>
                                        </p:attrNameLst>
                                      </p:cBhvr>
                                      <p:tavLst>
                                        <p:tav tm="0">
                                          <p:val>
                                            <p:strVal val="#ppt_y"/>
                                          </p:val>
                                        </p:tav>
                                        <p:tav tm="100000">
                                          <p:val>
                                            <p:strVal val="#ppt_y"/>
                                          </p:val>
                                        </p:tav>
                                      </p:tavLst>
                                    </p:anim>
                                  </p:childTnLst>
                                </p:cTn>
                              </p:par>
                            </p:childTnLst>
                          </p:cTn>
                        </p:par>
                        <p:par>
                          <p:cTn id="9" fill="hold" nodeType="afterGroup">
                            <p:stCondLst>
                              <p:cond delay="500"/>
                            </p:stCondLst>
                            <p:childTnLst>
                              <p:par>
                                <p:cTn id="10" presetID="2" presetClass="entr" presetSubtype="6" fill="hold" nodeType="afterEffect">
                                  <p:stCondLst>
                                    <p:cond delay="0"/>
                                  </p:stCondLst>
                                  <p:childTnLst>
                                    <p:set>
                                      <p:cBhvr>
                                        <p:cTn id="11" dur="1" fill="hold">
                                          <p:stCondLst>
                                            <p:cond delay="0"/>
                                          </p:stCondLst>
                                        </p:cTn>
                                        <p:tgtEl>
                                          <p:spTgt spid="6"/>
                                        </p:tgtEl>
                                        <p:attrNameLst>
                                          <p:attrName>style.visibility</p:attrName>
                                        </p:attrNameLst>
                                      </p:cBhvr>
                                      <p:to>
                                        <p:strVal val="visible"/>
                                      </p:to>
                                    </p:set>
                                    <p:anim calcmode="lin" valueType="num">
                                      <p:cBhvr additive="base">
                                        <p:cTn id="12" dur="500" fill="hold"/>
                                        <p:tgtEl>
                                          <p:spTgt spid="6"/>
                                        </p:tgtEl>
                                        <p:attrNameLst>
                                          <p:attrName>ppt_x</p:attrName>
                                        </p:attrNameLst>
                                      </p:cBhvr>
                                      <p:tavLst>
                                        <p:tav tm="0">
                                          <p:val>
                                            <p:strVal val="1+#ppt_w/2"/>
                                          </p:val>
                                        </p:tav>
                                        <p:tav tm="100000">
                                          <p:val>
                                            <p:strVal val="#ppt_x"/>
                                          </p:val>
                                        </p:tav>
                                      </p:tavLst>
                                    </p:anim>
                                    <p:anim calcmode="lin" valueType="num">
                                      <p:cBhvr additive="base">
                                        <p:cTn id="13" dur="500" fill="hold"/>
                                        <p:tgtEl>
                                          <p:spTgt spid="6"/>
                                        </p:tgtEl>
                                        <p:attrNameLst>
                                          <p:attrName>ppt_y</p:attrName>
                                        </p:attrNameLst>
                                      </p:cBhvr>
                                      <p:tavLst>
                                        <p:tav tm="0">
                                          <p:val>
                                            <p:strVal val="1+#ppt_h/2"/>
                                          </p:val>
                                        </p:tav>
                                        <p:tav tm="100000">
                                          <p:val>
                                            <p:strVal val="#ppt_y"/>
                                          </p:val>
                                        </p:tav>
                                      </p:tavLst>
                                    </p:anim>
                                  </p:childTnLst>
                                </p:cTn>
                              </p:par>
                              <p:par>
                                <p:cTn id="14" presetID="1" presetClass="entr" presetSubtype="0" fill="hold" nodeType="withEffect">
                                  <p:stCondLst>
                                    <p:cond delay="0"/>
                                  </p:stCondLst>
                                  <p:childTnLst>
                                    <p:set>
                                      <p:cBhvr>
                                        <p:cTn id="15" dur="1" fill="hold">
                                          <p:stCondLst>
                                            <p:cond delay="0"/>
                                          </p:stCondLst>
                                        </p:cTn>
                                        <p:tgtEl>
                                          <p:spTgt spid="2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4" name="Tabla 13">
            <a:extLst>
              <a:ext uri="{FF2B5EF4-FFF2-40B4-BE49-F238E27FC236}">
                <a16:creationId xmlns:a16="http://schemas.microsoft.com/office/drawing/2014/main" id="{528FB136-8D12-41C9-B012-A6B3CAF7DB4B}"/>
              </a:ext>
            </a:extLst>
          </p:cNvPr>
          <p:cNvGraphicFramePr>
            <a:graphicFrameLocks noGrp="1"/>
          </p:cNvGraphicFramePr>
          <p:nvPr/>
        </p:nvGraphicFramePr>
        <p:xfrm>
          <a:off x="200025" y="914400"/>
          <a:ext cx="3521075" cy="2603501"/>
        </p:xfrm>
        <a:graphic>
          <a:graphicData uri="http://schemas.openxmlformats.org/drawingml/2006/table">
            <a:tbl>
              <a:tblPr firstRow="1" bandRow="1">
                <a:tableStyleId>{5C22544A-7EE6-4342-B048-85BDC9FD1C3A}</a:tableStyleId>
              </a:tblPr>
              <a:tblGrid>
                <a:gridCol w="3521075">
                  <a:extLst>
                    <a:ext uri="{9D8B030D-6E8A-4147-A177-3AD203B41FA5}">
                      <a16:colId xmlns:a16="http://schemas.microsoft.com/office/drawing/2014/main" val="20000"/>
                    </a:ext>
                  </a:extLst>
                </a:gridCol>
              </a:tblGrid>
              <a:tr h="878960">
                <a:tc>
                  <a:txBody>
                    <a:bodyPr/>
                    <a:lstStyle/>
                    <a:p>
                      <a:pPr algn="ctr"/>
                      <a:r>
                        <a:rPr lang="es-CO" sz="1600" dirty="0">
                          <a:latin typeface="Arial" panose="020B0604020202020204" pitchFamily="34" charset="0"/>
                          <a:cs typeface="Arial" panose="020B0604020202020204" pitchFamily="34" charset="0"/>
                        </a:rPr>
                        <a:t>Tipo de Tratamiento</a:t>
                      </a:r>
                    </a:p>
                  </a:txBody>
                  <a:tcPr marL="91449" marR="91449" marT="45737" marB="45737" anchor="ctr">
                    <a:solidFill>
                      <a:srgbClr val="002060"/>
                    </a:solidFill>
                  </a:tcPr>
                </a:tc>
                <a:extLst>
                  <a:ext uri="{0D108BD9-81ED-4DB2-BD59-A6C34878D82A}">
                    <a16:rowId xmlns:a16="http://schemas.microsoft.com/office/drawing/2014/main" val="10000"/>
                  </a:ext>
                </a:extLst>
              </a:tr>
              <a:tr h="574847">
                <a:tc>
                  <a:txBody>
                    <a:bodyPr/>
                    <a:lstStyle/>
                    <a:p>
                      <a:endParaRPr lang="es-CO" sz="1400" dirty="0"/>
                    </a:p>
                  </a:txBody>
                  <a:tcPr marL="91449" marR="91449" marT="45737" marB="45737" anchor="ctr"/>
                </a:tc>
                <a:extLst>
                  <a:ext uri="{0D108BD9-81ED-4DB2-BD59-A6C34878D82A}">
                    <a16:rowId xmlns:a16="http://schemas.microsoft.com/office/drawing/2014/main" val="10001"/>
                  </a:ext>
                </a:extLst>
              </a:tr>
              <a:tr h="574847">
                <a:tc>
                  <a:txBody>
                    <a:bodyPr/>
                    <a:lstStyle/>
                    <a:p>
                      <a:endParaRPr lang="es-CO" sz="1400" dirty="0"/>
                    </a:p>
                  </a:txBody>
                  <a:tcPr marL="91449" marR="91449" marT="45737" marB="45737" anchor="ctr"/>
                </a:tc>
                <a:extLst>
                  <a:ext uri="{0D108BD9-81ED-4DB2-BD59-A6C34878D82A}">
                    <a16:rowId xmlns:a16="http://schemas.microsoft.com/office/drawing/2014/main" val="10002"/>
                  </a:ext>
                </a:extLst>
              </a:tr>
              <a:tr h="574847">
                <a:tc>
                  <a:txBody>
                    <a:bodyPr/>
                    <a:lstStyle/>
                    <a:p>
                      <a:endParaRPr lang="es-CO" sz="1400" dirty="0"/>
                    </a:p>
                  </a:txBody>
                  <a:tcPr marL="91449" marR="91449" marT="45737" marB="45737" anchor="ctr"/>
                </a:tc>
                <a:extLst>
                  <a:ext uri="{0D108BD9-81ED-4DB2-BD59-A6C34878D82A}">
                    <a16:rowId xmlns:a16="http://schemas.microsoft.com/office/drawing/2014/main" val="10003"/>
                  </a:ext>
                </a:extLst>
              </a:tr>
            </a:tbl>
          </a:graphicData>
        </a:graphic>
      </p:graphicFrame>
      <p:sp>
        <p:nvSpPr>
          <p:cNvPr id="15" name="Flecha izquierda 1">
            <a:extLst>
              <a:ext uri="{FF2B5EF4-FFF2-40B4-BE49-F238E27FC236}">
                <a16:creationId xmlns:a16="http://schemas.microsoft.com/office/drawing/2014/main" id="{6D3ECC91-63A0-4F7F-AD34-EECDDDC02816}"/>
              </a:ext>
            </a:extLst>
          </p:cNvPr>
          <p:cNvSpPr/>
          <p:nvPr/>
        </p:nvSpPr>
        <p:spPr>
          <a:xfrm rot="10800000">
            <a:off x="3941763" y="1897063"/>
            <a:ext cx="798512" cy="942975"/>
          </a:xfrm>
          <a:prstGeom prst="leftArrow">
            <a:avLst/>
          </a:prstGeom>
        </p:spPr>
        <p:style>
          <a:lnRef idx="2">
            <a:schemeClr val="accent2">
              <a:shade val="50000"/>
            </a:schemeClr>
          </a:lnRef>
          <a:fillRef idx="1">
            <a:schemeClr val="accent2"/>
          </a:fillRef>
          <a:effectRef idx="0">
            <a:schemeClr val="accent2"/>
          </a:effectRef>
          <a:fontRef idx="minor">
            <a:schemeClr val="lt1"/>
          </a:fontRef>
        </p:style>
        <p:txBody>
          <a:bodyPr anchor="ctr"/>
          <a:lstStyle/>
          <a:p>
            <a:pPr algn="ctr" eaLnBrk="1" fontAlgn="auto" hangingPunct="1">
              <a:spcBef>
                <a:spcPts val="0"/>
              </a:spcBef>
              <a:spcAft>
                <a:spcPts val="0"/>
              </a:spcAft>
              <a:defRPr/>
            </a:pPr>
            <a:endParaRPr lang="es-CO" dirty="0"/>
          </a:p>
        </p:txBody>
      </p:sp>
      <p:sp>
        <p:nvSpPr>
          <p:cNvPr id="8" name="4 Rectángulo">
            <a:extLst>
              <a:ext uri="{FF2B5EF4-FFF2-40B4-BE49-F238E27FC236}">
                <a16:creationId xmlns:a16="http://schemas.microsoft.com/office/drawing/2014/main" id="{28D4BEAE-9DE7-4A6E-AA84-321042C8CFC3}"/>
              </a:ext>
            </a:extLst>
          </p:cNvPr>
          <p:cNvSpPr/>
          <p:nvPr/>
        </p:nvSpPr>
        <p:spPr>
          <a:xfrm>
            <a:off x="3115407" y="85081"/>
            <a:ext cx="5961185" cy="400110"/>
          </a:xfrm>
          <a:prstGeom prst="rect">
            <a:avLst/>
          </a:prstGeom>
        </p:spPr>
        <p:style>
          <a:lnRef idx="0">
            <a:schemeClr val="accent2"/>
          </a:lnRef>
          <a:fillRef idx="3">
            <a:schemeClr val="accent2"/>
          </a:fillRef>
          <a:effectRef idx="3">
            <a:schemeClr val="accent2"/>
          </a:effectRef>
          <a:fontRef idx="minor">
            <a:schemeClr val="lt1"/>
          </a:fontRef>
        </p:style>
        <p:txBody>
          <a:bodyPr anchor="ctr">
            <a:spAutoFit/>
          </a:bodyPr>
          <a:lstStyle/>
          <a:p>
            <a:pPr algn="ctr" eaLnBrk="1" fontAlgn="auto" hangingPunct="1">
              <a:spcBef>
                <a:spcPts val="0"/>
              </a:spcBef>
              <a:spcAft>
                <a:spcPts val="0"/>
              </a:spcAft>
              <a:defRPr/>
            </a:pPr>
            <a:r>
              <a:rPr lang="es-ES" sz="2000" dirty="0">
                <a:ln>
                  <a:solidFill>
                    <a:schemeClr val="tx1"/>
                  </a:solidFill>
                </a:ln>
                <a:solidFill>
                  <a:schemeClr val="tx1"/>
                </a:solidFill>
                <a:latin typeface="Arial" pitchFamily="34" charset="0"/>
                <a:cs typeface="Arial" pitchFamily="34" charset="0"/>
              </a:rPr>
              <a:t>Casilla TIPO DE TRATAMIENTO</a:t>
            </a:r>
            <a:endParaRPr lang="es-CO" sz="2000" dirty="0">
              <a:ln>
                <a:solidFill>
                  <a:schemeClr val="tx1"/>
                </a:solidFill>
              </a:ln>
              <a:solidFill>
                <a:schemeClr val="tx1"/>
              </a:solidFill>
            </a:endParaRPr>
          </a:p>
        </p:txBody>
      </p:sp>
      <p:sp>
        <p:nvSpPr>
          <p:cNvPr id="6" name="Rectángulo 5">
            <a:extLst>
              <a:ext uri="{FF2B5EF4-FFF2-40B4-BE49-F238E27FC236}">
                <a16:creationId xmlns:a16="http://schemas.microsoft.com/office/drawing/2014/main" id="{39DEA4AA-D5AC-4530-BA84-C40C81C0C2C3}"/>
              </a:ext>
            </a:extLst>
          </p:cNvPr>
          <p:cNvSpPr/>
          <p:nvPr/>
        </p:nvSpPr>
        <p:spPr>
          <a:xfrm>
            <a:off x="5106562" y="1006046"/>
            <a:ext cx="4672581" cy="2725846"/>
          </a:xfrm>
          <a:prstGeom prst="round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accent4"/>
          </a:lnRef>
          <a:fillRef idx="2">
            <a:schemeClr val="accent4"/>
          </a:fillRef>
          <a:effectRef idx="1">
            <a:schemeClr val="accent4"/>
          </a:effectRef>
          <a:fontRef idx="minor">
            <a:schemeClr val="dk1"/>
          </a:fontRef>
        </p:style>
        <p:txBody>
          <a:bodyPr anchor="ctr"/>
          <a:lstStyle/>
          <a:p>
            <a:pPr algn="ctr" eaLnBrk="1" fontAlgn="auto" hangingPunct="1">
              <a:spcBef>
                <a:spcPts val="0"/>
              </a:spcBef>
              <a:spcAft>
                <a:spcPts val="0"/>
              </a:spcAft>
              <a:defRPr/>
            </a:pPr>
            <a:r>
              <a:rPr lang="es-CO" sz="1600" b="1" i="1" dirty="0">
                <a:solidFill>
                  <a:srgbClr val="C00000"/>
                </a:solidFill>
                <a:latin typeface="Arial" panose="020B0604020202020204" pitchFamily="34" charset="0"/>
                <a:cs typeface="Arial" panose="020B0604020202020204" pitchFamily="34" charset="0"/>
              </a:rPr>
              <a:t>¿Cuál es el tipo de tratamiento que se dará para tratar SNC?</a:t>
            </a:r>
          </a:p>
          <a:p>
            <a:pPr algn="ctr" eaLnBrk="1" fontAlgn="auto" hangingPunct="1">
              <a:spcBef>
                <a:spcPts val="0"/>
              </a:spcBef>
              <a:spcAft>
                <a:spcPts val="0"/>
              </a:spcAft>
              <a:defRPr/>
            </a:pPr>
            <a:endParaRPr lang="es-CO" sz="1600" b="1" i="1" dirty="0">
              <a:solidFill>
                <a:srgbClr val="C00000"/>
              </a:solidFill>
              <a:latin typeface="Arial" panose="020B0604020202020204" pitchFamily="34" charset="0"/>
              <a:cs typeface="Arial" panose="020B0604020202020204" pitchFamily="34" charset="0"/>
            </a:endParaRPr>
          </a:p>
          <a:p>
            <a:pPr algn="just" eaLnBrk="1" fontAlgn="auto" hangingPunct="1">
              <a:spcBef>
                <a:spcPts val="0"/>
              </a:spcBef>
              <a:spcAft>
                <a:spcPts val="0"/>
              </a:spcAft>
              <a:defRPr/>
            </a:pPr>
            <a:r>
              <a:rPr lang="es-CO" sz="1600" dirty="0">
                <a:solidFill>
                  <a:schemeClr val="tx1"/>
                </a:solidFill>
                <a:latin typeface="Arial" panose="020B0604020202020204" pitchFamily="34" charset="0"/>
                <a:cs typeface="Arial" panose="020B0604020202020204" pitchFamily="34" charset="0"/>
              </a:rPr>
              <a:t>En esta casilla se selecciona de la lista desplegable uno de los tipos de tratamientos para tratar la Salida No Conforme</a:t>
            </a:r>
          </a:p>
          <a:p>
            <a:pPr algn="just" eaLnBrk="1" fontAlgn="auto" hangingPunct="1">
              <a:spcBef>
                <a:spcPts val="0"/>
              </a:spcBef>
              <a:spcAft>
                <a:spcPts val="0"/>
              </a:spcAft>
              <a:defRPr/>
            </a:pPr>
            <a:endParaRPr lang="es-CO" sz="1600" dirty="0">
              <a:solidFill>
                <a:schemeClr val="tx1"/>
              </a:solidFill>
              <a:latin typeface="Arial" panose="020B0604020202020204" pitchFamily="34" charset="0"/>
              <a:cs typeface="Arial" panose="020B0604020202020204" pitchFamily="34" charset="0"/>
            </a:endParaRPr>
          </a:p>
          <a:p>
            <a:pPr algn="just" eaLnBrk="1" fontAlgn="auto" hangingPunct="1">
              <a:spcBef>
                <a:spcPts val="0"/>
              </a:spcBef>
              <a:spcAft>
                <a:spcPts val="0"/>
              </a:spcAft>
              <a:defRPr/>
            </a:pPr>
            <a:r>
              <a:rPr lang="es-CO" sz="1600" dirty="0">
                <a:solidFill>
                  <a:schemeClr val="tx1"/>
                </a:solidFill>
                <a:latin typeface="Arial" panose="020B0604020202020204" pitchFamily="34" charset="0"/>
                <a:cs typeface="Arial" panose="020B0604020202020204" pitchFamily="34" charset="0"/>
              </a:rPr>
              <a:t>Ej. 1) Información 2) Reproceso 3) Reparación 4) Información </a:t>
            </a:r>
          </a:p>
        </p:txBody>
      </p:sp>
      <p:pic>
        <p:nvPicPr>
          <p:cNvPr id="16" name="Picture 2" descr="GIF para presentaciones en powerpoint - 100 imágenes animadas">
            <a:extLst>
              <a:ext uri="{FF2B5EF4-FFF2-40B4-BE49-F238E27FC236}">
                <a16:creationId xmlns:a16="http://schemas.microsoft.com/office/drawing/2014/main" id="{384F0FA7-495D-41A5-B8E8-D40EA56771C4}"/>
              </a:ext>
            </a:extLst>
          </p:cNvPr>
          <p:cNvPicPr>
            <a:picLocks noChangeAspect="1" noChangeArrowheads="1" noCrop="1"/>
          </p:cNvPicPr>
          <p:nvPr/>
        </p:nvPicPr>
        <p:blipFill>
          <a:blip r:embed="rId2" cstate="email">
            <a:extLst>
              <a:ext uri="{28A0092B-C50C-407E-A947-70E740481C1C}">
                <a14:useLocalDpi xmlns:a14="http://schemas.microsoft.com/office/drawing/2010/main"/>
              </a:ext>
            </a:extLst>
          </a:blip>
          <a:srcRect/>
          <a:stretch>
            <a:fillRect/>
          </a:stretch>
        </p:blipFill>
        <p:spPr bwMode="auto">
          <a:xfrm>
            <a:off x="9336512" y="1897481"/>
            <a:ext cx="2634906" cy="2634907"/>
          </a:xfrm>
          <a:prstGeom prst="ellipse">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10" name="Rectángulo 9">
            <a:extLst>
              <a:ext uri="{FF2B5EF4-FFF2-40B4-BE49-F238E27FC236}">
                <a16:creationId xmlns:a16="http://schemas.microsoft.com/office/drawing/2014/main" id="{79898967-167A-47E7-8285-D8737D57C812}"/>
              </a:ext>
            </a:extLst>
          </p:cNvPr>
          <p:cNvSpPr/>
          <p:nvPr/>
        </p:nvSpPr>
        <p:spPr>
          <a:xfrm>
            <a:off x="6325024" y="4008031"/>
            <a:ext cx="3011488" cy="2554545"/>
          </a:xfrm>
          <a:prstGeom prst="rect">
            <a:avLst/>
          </a:prstGeom>
        </p:spPr>
        <p:style>
          <a:lnRef idx="1">
            <a:schemeClr val="accent6"/>
          </a:lnRef>
          <a:fillRef idx="2">
            <a:schemeClr val="accent6"/>
          </a:fillRef>
          <a:effectRef idx="1">
            <a:schemeClr val="accent6"/>
          </a:effectRef>
          <a:fontRef idx="minor">
            <a:schemeClr val="dk1"/>
          </a:fontRef>
        </p:style>
        <p:txBody>
          <a:bodyPr>
            <a:spAutoFit/>
          </a:bodyPr>
          <a:lstStyle/>
          <a:p>
            <a:pPr algn="just" eaLnBrk="1" fontAlgn="auto" hangingPunct="1">
              <a:spcBef>
                <a:spcPts val="0"/>
              </a:spcBef>
              <a:spcAft>
                <a:spcPts val="0"/>
              </a:spcAft>
              <a:defRPr/>
            </a:pPr>
            <a:r>
              <a:rPr lang="es-CO" sz="1600" b="1" i="1" dirty="0">
                <a:solidFill>
                  <a:srgbClr val="C00000"/>
                </a:solidFill>
                <a:latin typeface="Arial" panose="020B0604020202020204" pitchFamily="34" charset="0"/>
                <a:cs typeface="Arial" panose="020B0604020202020204" pitchFamily="34" charset="0"/>
              </a:rPr>
              <a:t>Tipos de tratamiento:</a:t>
            </a:r>
          </a:p>
          <a:p>
            <a:pPr algn="just" eaLnBrk="1" fontAlgn="auto" hangingPunct="1">
              <a:spcBef>
                <a:spcPts val="0"/>
              </a:spcBef>
              <a:spcAft>
                <a:spcPts val="0"/>
              </a:spcAft>
              <a:defRPr/>
            </a:pPr>
            <a:endParaRPr lang="es-CO" sz="1600" b="1" i="1" dirty="0">
              <a:solidFill>
                <a:srgbClr val="C00000"/>
              </a:solidFill>
              <a:latin typeface="Arial" panose="020B0604020202020204" pitchFamily="34" charset="0"/>
              <a:cs typeface="Arial" panose="020B0604020202020204" pitchFamily="34" charset="0"/>
            </a:endParaRPr>
          </a:p>
          <a:p>
            <a:pPr marL="285750" indent="-285750" algn="just" eaLnBrk="1" fontAlgn="auto" hangingPunct="1">
              <a:spcBef>
                <a:spcPts val="0"/>
              </a:spcBef>
              <a:spcAft>
                <a:spcPts val="0"/>
              </a:spcAft>
              <a:buFont typeface="Arial" panose="020B0604020202020204" pitchFamily="34" charset="0"/>
              <a:buChar char="•"/>
              <a:defRPr/>
            </a:pPr>
            <a:r>
              <a:rPr lang="es-CO" sz="1600" dirty="0">
                <a:solidFill>
                  <a:schemeClr val="tx1"/>
                </a:solidFill>
                <a:latin typeface="Arial" panose="020B0604020202020204" pitchFamily="34" charset="0"/>
                <a:cs typeface="Arial" panose="020B0604020202020204" pitchFamily="34" charset="0"/>
              </a:rPr>
              <a:t>Información</a:t>
            </a:r>
          </a:p>
          <a:p>
            <a:pPr marL="285750" indent="-285750" algn="just">
              <a:buFont typeface="Arial" panose="020B0604020202020204" pitchFamily="34" charset="0"/>
              <a:buChar char="•"/>
              <a:defRPr/>
            </a:pPr>
            <a:r>
              <a:rPr lang="es-CO" sz="1600" dirty="0">
                <a:solidFill>
                  <a:schemeClr val="tx1"/>
                </a:solidFill>
                <a:latin typeface="Arial" panose="020B0604020202020204" pitchFamily="34" charset="0"/>
                <a:cs typeface="Arial" panose="020B0604020202020204" pitchFamily="34" charset="0"/>
              </a:rPr>
              <a:t>Acción Correctiva</a:t>
            </a:r>
          </a:p>
          <a:p>
            <a:pPr marL="285750" indent="-285750" algn="just" eaLnBrk="1" fontAlgn="auto" hangingPunct="1">
              <a:spcBef>
                <a:spcPts val="0"/>
              </a:spcBef>
              <a:spcAft>
                <a:spcPts val="0"/>
              </a:spcAft>
              <a:buFont typeface="Arial" panose="020B0604020202020204" pitchFamily="34" charset="0"/>
              <a:buChar char="•"/>
              <a:defRPr/>
            </a:pPr>
            <a:r>
              <a:rPr lang="es-CO" sz="1600" dirty="0">
                <a:solidFill>
                  <a:schemeClr val="tx1"/>
                </a:solidFill>
                <a:latin typeface="Arial" panose="020B0604020202020204" pitchFamily="34" charset="0"/>
                <a:cs typeface="Arial" panose="020B0604020202020204" pitchFamily="34" charset="0"/>
              </a:rPr>
              <a:t>Devolución</a:t>
            </a:r>
          </a:p>
          <a:p>
            <a:pPr marL="285750" indent="-285750" algn="just" eaLnBrk="1" fontAlgn="auto" hangingPunct="1">
              <a:spcBef>
                <a:spcPts val="0"/>
              </a:spcBef>
              <a:spcAft>
                <a:spcPts val="0"/>
              </a:spcAft>
              <a:buFont typeface="Arial" panose="020B0604020202020204" pitchFamily="34" charset="0"/>
              <a:buChar char="•"/>
              <a:defRPr/>
            </a:pPr>
            <a:r>
              <a:rPr lang="es-CO" sz="1600" dirty="0">
                <a:solidFill>
                  <a:schemeClr val="tx1"/>
                </a:solidFill>
                <a:latin typeface="Arial" panose="020B0604020202020204" pitchFamily="34" charset="0"/>
                <a:cs typeface="Arial" panose="020B0604020202020204" pitchFamily="34" charset="0"/>
              </a:rPr>
              <a:t>Suspensión</a:t>
            </a:r>
          </a:p>
          <a:p>
            <a:pPr marL="285750" indent="-285750" algn="just" eaLnBrk="1" fontAlgn="auto" hangingPunct="1">
              <a:spcBef>
                <a:spcPts val="0"/>
              </a:spcBef>
              <a:spcAft>
                <a:spcPts val="0"/>
              </a:spcAft>
              <a:buFont typeface="Arial" panose="020B0604020202020204" pitchFamily="34" charset="0"/>
              <a:buChar char="•"/>
              <a:defRPr/>
            </a:pPr>
            <a:r>
              <a:rPr lang="es-CO" sz="1600" dirty="0">
                <a:solidFill>
                  <a:schemeClr val="tx1"/>
                </a:solidFill>
                <a:latin typeface="Arial" panose="020B0604020202020204" pitchFamily="34" charset="0"/>
                <a:cs typeface="Arial" panose="020B0604020202020204" pitchFamily="34" charset="0"/>
              </a:rPr>
              <a:t>Permiso de desviación</a:t>
            </a:r>
          </a:p>
          <a:p>
            <a:pPr marL="285750" indent="-285750" algn="just" eaLnBrk="1" fontAlgn="auto" hangingPunct="1">
              <a:spcBef>
                <a:spcPts val="0"/>
              </a:spcBef>
              <a:spcAft>
                <a:spcPts val="0"/>
              </a:spcAft>
              <a:buFont typeface="Arial" panose="020B0604020202020204" pitchFamily="34" charset="0"/>
              <a:buChar char="•"/>
              <a:defRPr/>
            </a:pPr>
            <a:r>
              <a:rPr lang="es-CO" sz="1600" dirty="0">
                <a:solidFill>
                  <a:schemeClr val="tx1"/>
                </a:solidFill>
                <a:latin typeface="Arial" panose="020B0604020202020204" pitchFamily="34" charset="0"/>
                <a:cs typeface="Arial" panose="020B0604020202020204" pitchFamily="34" charset="0"/>
              </a:rPr>
              <a:t>Concesión</a:t>
            </a:r>
          </a:p>
          <a:p>
            <a:pPr marL="285750" indent="-285750" algn="just" eaLnBrk="1" fontAlgn="auto" hangingPunct="1">
              <a:spcBef>
                <a:spcPts val="0"/>
              </a:spcBef>
              <a:spcAft>
                <a:spcPts val="0"/>
              </a:spcAft>
              <a:buFont typeface="Arial" panose="020B0604020202020204" pitchFamily="34" charset="0"/>
              <a:buChar char="•"/>
              <a:defRPr/>
            </a:pPr>
            <a:r>
              <a:rPr lang="es-CO" sz="1600" dirty="0">
                <a:solidFill>
                  <a:schemeClr val="tx1"/>
                </a:solidFill>
                <a:latin typeface="Arial" panose="020B0604020202020204" pitchFamily="34" charset="0"/>
                <a:cs typeface="Arial" panose="020B0604020202020204" pitchFamily="34" charset="0"/>
              </a:rPr>
              <a:t>Reparación</a:t>
            </a:r>
          </a:p>
          <a:p>
            <a:pPr marL="285750" indent="-285750" algn="just" eaLnBrk="1" fontAlgn="auto" hangingPunct="1">
              <a:spcBef>
                <a:spcPts val="0"/>
              </a:spcBef>
              <a:spcAft>
                <a:spcPts val="0"/>
              </a:spcAft>
              <a:buFont typeface="Arial" panose="020B0604020202020204" pitchFamily="34" charset="0"/>
              <a:buChar char="•"/>
              <a:defRPr/>
            </a:pPr>
            <a:r>
              <a:rPr lang="es-CO" sz="1600" dirty="0">
                <a:solidFill>
                  <a:schemeClr val="tx1"/>
                </a:solidFill>
                <a:latin typeface="Arial" panose="020B0604020202020204" pitchFamily="34" charset="0"/>
                <a:cs typeface="Arial" panose="020B0604020202020204" pitchFamily="34" charset="0"/>
              </a:rPr>
              <a:t>Reproceso</a:t>
            </a:r>
          </a:p>
        </p:txBody>
      </p:sp>
      <p:pic>
        <p:nvPicPr>
          <p:cNvPr id="3" name="Imagen 2">
            <a:extLst>
              <a:ext uri="{FF2B5EF4-FFF2-40B4-BE49-F238E27FC236}">
                <a16:creationId xmlns:a16="http://schemas.microsoft.com/office/drawing/2014/main" id="{BB845531-5DAC-0F7C-21E1-AE05F18A341A}"/>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449378" y="4266578"/>
            <a:ext cx="5483591" cy="1754372"/>
          </a:xfrm>
          <a:prstGeom prst="rect">
            <a:avLst/>
          </a:prstGeom>
          <a:ln>
            <a:noFill/>
          </a:ln>
          <a:effectLst>
            <a:outerShdw blurRad="190500" algn="tl" rotWithShape="0">
              <a:srgbClr val="000000">
                <a:alpha val="70000"/>
              </a:srgbClr>
            </a:outerShdw>
          </a:effectLst>
        </p:spPr>
      </p:pic>
    </p:spTree>
  </p:cSld>
  <p:clrMapOvr>
    <a:masterClrMapping/>
  </p:clrMapOvr>
  <p:transition spd="slow" advTm="11242"/>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cBhvr additive="base">
                                        <p:cTn id="7" dur="500" fill="hold"/>
                                        <p:tgtEl>
                                          <p:spTgt spid="14"/>
                                        </p:tgtEl>
                                        <p:attrNameLst>
                                          <p:attrName>ppt_x</p:attrName>
                                        </p:attrNameLst>
                                      </p:cBhvr>
                                      <p:tavLst>
                                        <p:tav tm="0">
                                          <p:val>
                                            <p:strVal val="0-#ppt_w/2"/>
                                          </p:val>
                                        </p:tav>
                                        <p:tav tm="100000">
                                          <p:val>
                                            <p:strVal val="#ppt_x"/>
                                          </p:val>
                                        </p:tav>
                                      </p:tavLst>
                                    </p:anim>
                                    <p:anim calcmode="lin" valueType="num">
                                      <p:cBhvr additive="base">
                                        <p:cTn id="8" dur="500" fill="hold"/>
                                        <p:tgtEl>
                                          <p:spTgt spid="14"/>
                                        </p:tgtEl>
                                        <p:attrNameLst>
                                          <p:attrName>ppt_y</p:attrName>
                                        </p:attrNameLst>
                                      </p:cBhvr>
                                      <p:tavLst>
                                        <p:tav tm="0">
                                          <p:val>
                                            <p:strVal val="#ppt_y"/>
                                          </p:val>
                                        </p:tav>
                                        <p:tav tm="100000">
                                          <p:val>
                                            <p:strVal val="#ppt_y"/>
                                          </p:val>
                                        </p:tav>
                                      </p:tavLst>
                                    </p:anim>
                                  </p:childTnLst>
                                </p:cTn>
                              </p:par>
                            </p:childTnLst>
                          </p:cTn>
                        </p:par>
                        <p:par>
                          <p:cTn id="9" fill="hold" nodeType="afterGroup">
                            <p:stCondLst>
                              <p:cond delay="500"/>
                            </p:stCondLst>
                            <p:childTnLst>
                              <p:par>
                                <p:cTn id="10" presetID="2" presetClass="entr" presetSubtype="6" fill="hold" nodeType="afterEffect">
                                  <p:stCondLst>
                                    <p:cond delay="0"/>
                                  </p:stCondLst>
                                  <p:childTnLst>
                                    <p:set>
                                      <p:cBhvr>
                                        <p:cTn id="11" dur="1" fill="hold">
                                          <p:stCondLst>
                                            <p:cond delay="0"/>
                                          </p:stCondLst>
                                        </p:cTn>
                                        <p:tgtEl>
                                          <p:spTgt spid="6"/>
                                        </p:tgtEl>
                                        <p:attrNameLst>
                                          <p:attrName>style.visibility</p:attrName>
                                        </p:attrNameLst>
                                      </p:cBhvr>
                                      <p:to>
                                        <p:strVal val="visible"/>
                                      </p:to>
                                    </p:set>
                                    <p:anim calcmode="lin" valueType="num">
                                      <p:cBhvr additive="base">
                                        <p:cTn id="12" dur="500" fill="hold"/>
                                        <p:tgtEl>
                                          <p:spTgt spid="6"/>
                                        </p:tgtEl>
                                        <p:attrNameLst>
                                          <p:attrName>ppt_x</p:attrName>
                                        </p:attrNameLst>
                                      </p:cBhvr>
                                      <p:tavLst>
                                        <p:tav tm="0">
                                          <p:val>
                                            <p:strVal val="1+#ppt_w/2"/>
                                          </p:val>
                                        </p:tav>
                                        <p:tav tm="100000">
                                          <p:val>
                                            <p:strVal val="#ppt_x"/>
                                          </p:val>
                                        </p:tav>
                                      </p:tavLst>
                                    </p:anim>
                                    <p:anim calcmode="lin" valueType="num">
                                      <p:cBhvr additive="base">
                                        <p:cTn id="13" dur="500" fill="hold"/>
                                        <p:tgtEl>
                                          <p:spTgt spid="6"/>
                                        </p:tgtEl>
                                        <p:attrNameLst>
                                          <p:attrName>ppt_y</p:attrName>
                                        </p:attrNameLst>
                                      </p:cBhvr>
                                      <p:tavLst>
                                        <p:tav tm="0">
                                          <p:val>
                                            <p:strVal val="1+#ppt_h/2"/>
                                          </p:val>
                                        </p:tav>
                                        <p:tav tm="100000">
                                          <p:val>
                                            <p:strVal val="#ppt_y"/>
                                          </p:val>
                                        </p:tav>
                                      </p:tavLst>
                                    </p:anim>
                                  </p:childTnLst>
                                </p:cTn>
                              </p:par>
                              <p:par>
                                <p:cTn id="14" presetID="1" presetClass="entr" presetSubtype="0" fill="hold" nodeType="withEffect">
                                  <p:stCondLst>
                                    <p:cond delay="0"/>
                                  </p:stCondLst>
                                  <p:childTnLst>
                                    <p:set>
                                      <p:cBhvr>
                                        <p:cTn id="15" dur="1" fill="hold">
                                          <p:stCondLst>
                                            <p:cond delay="0"/>
                                          </p:stCondLst>
                                        </p:cTn>
                                        <p:tgtEl>
                                          <p:spTgt spid="16"/>
                                        </p:tgtEl>
                                        <p:attrNameLst>
                                          <p:attrName>style.visibility</p:attrName>
                                        </p:attrNameLst>
                                      </p:cBhvr>
                                      <p:to>
                                        <p:strVal val="visible"/>
                                      </p:to>
                                    </p:set>
                                  </p:childTnLst>
                                </p:cTn>
                              </p:par>
                            </p:childTnLst>
                          </p:cTn>
                        </p:par>
                        <p:par>
                          <p:cTn id="16" fill="hold" nodeType="afterGroup">
                            <p:stCondLst>
                              <p:cond delay="1000"/>
                            </p:stCondLst>
                            <p:childTnLst>
                              <p:par>
                                <p:cTn id="17" presetID="2" presetClass="entr" presetSubtype="6" fill="hold" nodeType="afterEffect">
                                  <p:stCondLst>
                                    <p:cond delay="0"/>
                                  </p:stCondLst>
                                  <p:childTnLst>
                                    <p:set>
                                      <p:cBhvr>
                                        <p:cTn id="18" dur="1" fill="hold">
                                          <p:stCondLst>
                                            <p:cond delay="0"/>
                                          </p:stCondLst>
                                        </p:cTn>
                                        <p:tgtEl>
                                          <p:spTgt spid="10"/>
                                        </p:tgtEl>
                                        <p:attrNameLst>
                                          <p:attrName>style.visibility</p:attrName>
                                        </p:attrNameLst>
                                      </p:cBhvr>
                                      <p:to>
                                        <p:strVal val="visible"/>
                                      </p:to>
                                    </p:set>
                                    <p:anim calcmode="lin" valueType="num">
                                      <p:cBhvr additive="base">
                                        <p:cTn id="19" dur="500" fill="hold"/>
                                        <p:tgtEl>
                                          <p:spTgt spid="10"/>
                                        </p:tgtEl>
                                        <p:attrNameLst>
                                          <p:attrName>ppt_x</p:attrName>
                                        </p:attrNameLst>
                                      </p:cBhvr>
                                      <p:tavLst>
                                        <p:tav tm="0">
                                          <p:val>
                                            <p:strVal val="1+#ppt_w/2"/>
                                          </p:val>
                                        </p:tav>
                                        <p:tav tm="100000">
                                          <p:val>
                                            <p:strVal val="#ppt_x"/>
                                          </p:val>
                                        </p:tav>
                                      </p:tavLst>
                                    </p:anim>
                                    <p:anim calcmode="lin" valueType="num">
                                      <p:cBhvr additive="base">
                                        <p:cTn id="20"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10 Rectángulo redondeado">
            <a:extLst>
              <a:ext uri="{FF2B5EF4-FFF2-40B4-BE49-F238E27FC236}">
                <a16:creationId xmlns:a16="http://schemas.microsoft.com/office/drawing/2014/main" id="{5D0740FC-C5AD-4C66-9D15-C3229890F697}"/>
              </a:ext>
            </a:extLst>
          </p:cNvPr>
          <p:cNvSpPr/>
          <p:nvPr/>
        </p:nvSpPr>
        <p:spPr>
          <a:xfrm rot="10800000" flipH="1" flipV="1">
            <a:off x="7458075" y="1784503"/>
            <a:ext cx="3889375" cy="2720902"/>
          </a:xfrm>
          <a:prstGeom prst="round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accent6"/>
          </a:lnRef>
          <a:fillRef idx="2">
            <a:schemeClr val="accent6"/>
          </a:fillRef>
          <a:effectRef idx="1">
            <a:schemeClr val="accent6"/>
          </a:effectRef>
          <a:fontRef idx="minor">
            <a:schemeClr val="dk1"/>
          </a:fontRef>
        </p:style>
        <p:txBody>
          <a:bodyPr anchor="ctr"/>
          <a:lstStyle/>
          <a:p>
            <a:pPr algn="just" eaLnBrk="1" fontAlgn="auto" hangingPunct="1">
              <a:spcBef>
                <a:spcPts val="0"/>
              </a:spcBef>
              <a:spcAft>
                <a:spcPts val="0"/>
              </a:spcAft>
              <a:defRPr/>
            </a:pPr>
            <a:r>
              <a:rPr lang="es-CO" dirty="0">
                <a:solidFill>
                  <a:schemeClr val="tx1"/>
                </a:solidFill>
                <a:latin typeface="Arial Narrow" panose="020B0606020202030204" pitchFamily="34" charset="0"/>
              </a:rPr>
              <a:t> </a:t>
            </a:r>
            <a:r>
              <a:rPr lang="es-CO" sz="1600" b="1" i="1" dirty="0">
                <a:solidFill>
                  <a:srgbClr val="C00000"/>
                </a:solidFill>
                <a:latin typeface="Arial" panose="020B0604020202020204" pitchFamily="34" charset="0"/>
                <a:cs typeface="Arial" panose="020B0604020202020204" pitchFamily="34" charset="0"/>
              </a:rPr>
              <a:t>¿Quién AUTORIZA realizar la acción para tratar el SNC?</a:t>
            </a:r>
          </a:p>
          <a:p>
            <a:pPr algn="just" eaLnBrk="1" fontAlgn="auto" hangingPunct="1">
              <a:spcBef>
                <a:spcPts val="0"/>
              </a:spcBef>
              <a:spcAft>
                <a:spcPts val="0"/>
              </a:spcAft>
              <a:defRPr/>
            </a:pPr>
            <a:r>
              <a:rPr lang="es-CO" sz="1600" dirty="0">
                <a:solidFill>
                  <a:schemeClr val="tx1"/>
                </a:solidFill>
                <a:latin typeface="Arial" panose="020B0604020202020204" pitchFamily="34" charset="0"/>
                <a:cs typeface="Arial" panose="020B0604020202020204" pitchFamily="34" charset="0"/>
              </a:rPr>
              <a:t>En esta casilla  </a:t>
            </a:r>
            <a:r>
              <a:rPr lang="es-ES" sz="1600" dirty="0">
                <a:solidFill>
                  <a:schemeClr val="tx1"/>
                </a:solidFill>
                <a:latin typeface="Arial" panose="020B0604020202020204" pitchFamily="34" charset="0"/>
                <a:cs typeface="Arial" panose="020B0604020202020204" pitchFamily="34" charset="0"/>
              </a:rPr>
              <a:t>se selecciona de la lista desplegable el </a:t>
            </a:r>
            <a:r>
              <a:rPr lang="es-ES" sz="1600" b="1" dirty="0">
                <a:solidFill>
                  <a:schemeClr val="tx1"/>
                </a:solidFill>
                <a:latin typeface="Arial" panose="020B0604020202020204" pitchFamily="34" charset="0"/>
                <a:cs typeface="Arial" panose="020B0604020202020204" pitchFamily="34" charset="0"/>
              </a:rPr>
              <a:t>CARGO</a:t>
            </a:r>
            <a:r>
              <a:rPr lang="es-ES" sz="1600" dirty="0">
                <a:solidFill>
                  <a:schemeClr val="tx1"/>
                </a:solidFill>
                <a:latin typeface="Arial" panose="020B0604020202020204" pitchFamily="34" charset="0"/>
                <a:cs typeface="Arial" panose="020B0604020202020204" pitchFamily="34" charset="0"/>
              </a:rPr>
              <a:t> de la persona que tiene autoridad para </a:t>
            </a:r>
            <a:r>
              <a:rPr lang="es-ES" sz="1600" b="1" dirty="0">
                <a:solidFill>
                  <a:schemeClr val="tx1"/>
                </a:solidFill>
                <a:latin typeface="Arial" panose="020B0604020202020204" pitchFamily="34" charset="0"/>
                <a:cs typeface="Arial" panose="020B0604020202020204" pitchFamily="34" charset="0"/>
              </a:rPr>
              <a:t>AUTORIZAR</a:t>
            </a:r>
            <a:r>
              <a:rPr lang="es-ES" sz="1600" dirty="0">
                <a:solidFill>
                  <a:schemeClr val="tx1"/>
                </a:solidFill>
                <a:latin typeface="Arial" panose="020B0604020202020204" pitchFamily="34" charset="0"/>
                <a:cs typeface="Arial" panose="020B0604020202020204" pitchFamily="34" charset="0"/>
              </a:rPr>
              <a:t> que se realice la acción planteada.</a:t>
            </a:r>
          </a:p>
          <a:p>
            <a:pPr algn="just" eaLnBrk="1" fontAlgn="auto" hangingPunct="1">
              <a:spcBef>
                <a:spcPts val="0"/>
              </a:spcBef>
              <a:spcAft>
                <a:spcPts val="0"/>
              </a:spcAft>
              <a:defRPr/>
            </a:pPr>
            <a:r>
              <a:rPr lang="es-ES" sz="1600" b="1" dirty="0">
                <a:solidFill>
                  <a:schemeClr val="tx1"/>
                </a:solidFill>
                <a:latin typeface="Arial" panose="020B0604020202020204" pitchFamily="34" charset="0"/>
                <a:cs typeface="Arial" panose="020B0604020202020204" pitchFamily="34" charset="0"/>
              </a:rPr>
              <a:t>Ej. </a:t>
            </a:r>
            <a:r>
              <a:rPr lang="es-ES" sz="1600" dirty="0">
                <a:solidFill>
                  <a:schemeClr val="tx1"/>
                </a:solidFill>
                <a:latin typeface="Arial" panose="020B0604020202020204" pitchFamily="34" charset="0"/>
                <a:cs typeface="Arial" panose="020B0604020202020204" pitchFamily="34" charset="0"/>
              </a:rPr>
              <a:t>1)</a:t>
            </a:r>
            <a:r>
              <a:rPr lang="es-ES" sz="1600" b="1" dirty="0">
                <a:solidFill>
                  <a:schemeClr val="tx1"/>
                </a:solidFill>
                <a:latin typeface="Arial" panose="020B0604020202020204" pitchFamily="34" charset="0"/>
                <a:cs typeface="Arial" panose="020B0604020202020204" pitchFamily="34" charset="0"/>
              </a:rPr>
              <a:t> </a:t>
            </a:r>
            <a:r>
              <a:rPr lang="es-ES" sz="1600" dirty="0">
                <a:solidFill>
                  <a:schemeClr val="tx1"/>
                </a:solidFill>
                <a:latin typeface="Arial" panose="020B0604020202020204" pitchFamily="34" charset="0"/>
                <a:cs typeface="Arial" panose="020B0604020202020204" pitchFamily="34" charset="0"/>
              </a:rPr>
              <a:t>Coordinador de programa 2)  Funcionario SIMCA 3) Docente asignatura 4) Docente asignatura</a:t>
            </a:r>
            <a:endParaRPr lang="es-CO" sz="1600" dirty="0">
              <a:solidFill>
                <a:schemeClr val="tx1"/>
              </a:solidFill>
              <a:latin typeface="Arial" panose="020B0604020202020204" pitchFamily="34" charset="0"/>
              <a:cs typeface="Arial" panose="020B0604020202020204" pitchFamily="34" charset="0"/>
            </a:endParaRPr>
          </a:p>
        </p:txBody>
      </p:sp>
      <p:graphicFrame>
        <p:nvGraphicFramePr>
          <p:cNvPr id="13" name="Tabla 12">
            <a:extLst>
              <a:ext uri="{FF2B5EF4-FFF2-40B4-BE49-F238E27FC236}">
                <a16:creationId xmlns:a16="http://schemas.microsoft.com/office/drawing/2014/main" id="{952AA376-ABE9-45DE-A211-0291B7E68267}"/>
              </a:ext>
            </a:extLst>
          </p:cNvPr>
          <p:cNvGraphicFramePr>
            <a:graphicFrameLocks noGrp="1"/>
          </p:cNvGraphicFramePr>
          <p:nvPr>
            <p:extLst>
              <p:ext uri="{D42A27DB-BD31-4B8C-83A1-F6EECF244321}">
                <p14:modId xmlns:p14="http://schemas.microsoft.com/office/powerpoint/2010/main" val="822744088"/>
              </p:ext>
            </p:extLst>
          </p:nvPr>
        </p:nvGraphicFramePr>
        <p:xfrm>
          <a:off x="2760663" y="1781329"/>
          <a:ext cx="3335337" cy="2482850"/>
        </p:xfrm>
        <a:graphic>
          <a:graphicData uri="http://schemas.openxmlformats.org/drawingml/2006/table">
            <a:tbl>
              <a:tblPr firstRow="1" bandRow="1">
                <a:tableStyleId>{5C22544A-7EE6-4342-B048-85BDC9FD1C3A}</a:tableStyleId>
              </a:tblPr>
              <a:tblGrid>
                <a:gridCol w="3335337">
                  <a:extLst>
                    <a:ext uri="{9D8B030D-6E8A-4147-A177-3AD203B41FA5}">
                      <a16:colId xmlns:a16="http://schemas.microsoft.com/office/drawing/2014/main" val="20000"/>
                    </a:ext>
                  </a:extLst>
                </a:gridCol>
              </a:tblGrid>
              <a:tr h="653240">
                <a:tc>
                  <a:txBody>
                    <a:bodyPr/>
                    <a:lstStyle/>
                    <a:p>
                      <a:pPr algn="ctr"/>
                      <a:r>
                        <a:rPr lang="es-CO" sz="1400" dirty="0">
                          <a:latin typeface="Arial" panose="020B0604020202020204" pitchFamily="34" charset="0"/>
                          <a:cs typeface="Arial" panose="020B0604020202020204" pitchFamily="34" charset="0"/>
                        </a:rPr>
                        <a:t>CARGO DEL RESPONSABLE QUE AUTORIZA REALIZAR LA ACCIÓN</a:t>
                      </a:r>
                      <a:endParaRPr lang="es-CO" sz="1400" dirty="0">
                        <a:solidFill>
                          <a:srgbClr val="FFFF00"/>
                        </a:solidFill>
                        <a:latin typeface="Arial" panose="020B0604020202020204" pitchFamily="34" charset="0"/>
                        <a:cs typeface="Arial" panose="020B0604020202020204" pitchFamily="34" charset="0"/>
                      </a:endParaRPr>
                    </a:p>
                  </a:txBody>
                  <a:tcPr marL="91441" marR="91441" marT="45726" marB="45726" anchor="ctr">
                    <a:solidFill>
                      <a:srgbClr val="002060"/>
                    </a:solidFill>
                  </a:tcPr>
                </a:tc>
                <a:extLst>
                  <a:ext uri="{0D108BD9-81ED-4DB2-BD59-A6C34878D82A}">
                    <a16:rowId xmlns:a16="http://schemas.microsoft.com/office/drawing/2014/main" val="10000"/>
                  </a:ext>
                </a:extLst>
              </a:tr>
              <a:tr h="609870">
                <a:tc>
                  <a:txBody>
                    <a:bodyPr/>
                    <a:lstStyle/>
                    <a:p>
                      <a:endParaRPr lang="es-CO" sz="1400" dirty="0"/>
                    </a:p>
                  </a:txBody>
                  <a:tcPr marL="91441" marR="91441" marT="45726" marB="45726" anchor="ctr"/>
                </a:tc>
                <a:extLst>
                  <a:ext uri="{0D108BD9-81ED-4DB2-BD59-A6C34878D82A}">
                    <a16:rowId xmlns:a16="http://schemas.microsoft.com/office/drawing/2014/main" val="10001"/>
                  </a:ext>
                </a:extLst>
              </a:tr>
              <a:tr h="609870">
                <a:tc>
                  <a:txBody>
                    <a:bodyPr/>
                    <a:lstStyle/>
                    <a:p>
                      <a:endParaRPr lang="es-CO" sz="1400" dirty="0"/>
                    </a:p>
                  </a:txBody>
                  <a:tcPr marL="91441" marR="91441" marT="45726" marB="45726" anchor="ctr"/>
                </a:tc>
                <a:extLst>
                  <a:ext uri="{0D108BD9-81ED-4DB2-BD59-A6C34878D82A}">
                    <a16:rowId xmlns:a16="http://schemas.microsoft.com/office/drawing/2014/main" val="10002"/>
                  </a:ext>
                </a:extLst>
              </a:tr>
              <a:tr h="609870">
                <a:tc>
                  <a:txBody>
                    <a:bodyPr/>
                    <a:lstStyle/>
                    <a:p>
                      <a:endParaRPr lang="es-CO" sz="1400" dirty="0"/>
                    </a:p>
                  </a:txBody>
                  <a:tcPr marL="91441" marR="91441" marT="45726" marB="45726" anchor="ctr"/>
                </a:tc>
                <a:extLst>
                  <a:ext uri="{0D108BD9-81ED-4DB2-BD59-A6C34878D82A}">
                    <a16:rowId xmlns:a16="http://schemas.microsoft.com/office/drawing/2014/main" val="10003"/>
                  </a:ext>
                </a:extLst>
              </a:tr>
            </a:tbl>
          </a:graphicData>
        </a:graphic>
      </p:graphicFrame>
      <p:sp>
        <p:nvSpPr>
          <p:cNvPr id="14" name="Flecha izquierda 1">
            <a:extLst>
              <a:ext uri="{FF2B5EF4-FFF2-40B4-BE49-F238E27FC236}">
                <a16:creationId xmlns:a16="http://schemas.microsoft.com/office/drawing/2014/main" id="{38E114F7-1EB5-4ED9-9DC4-E545567EA70D}"/>
              </a:ext>
            </a:extLst>
          </p:cNvPr>
          <p:cNvSpPr/>
          <p:nvPr/>
        </p:nvSpPr>
        <p:spPr>
          <a:xfrm rot="10800000">
            <a:off x="6261100" y="2179792"/>
            <a:ext cx="1031875" cy="1004887"/>
          </a:xfrm>
          <a:prstGeom prst="leftArrow">
            <a:avLst/>
          </a:prstGeom>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2">
              <a:shade val="50000"/>
            </a:schemeClr>
          </a:lnRef>
          <a:fillRef idx="1">
            <a:schemeClr val="accent2"/>
          </a:fillRef>
          <a:effectRef idx="0">
            <a:schemeClr val="accent2"/>
          </a:effectRef>
          <a:fontRef idx="minor">
            <a:schemeClr val="lt1"/>
          </a:fontRef>
        </p:style>
        <p:txBody>
          <a:bodyPr anchor="ctr"/>
          <a:lstStyle/>
          <a:p>
            <a:pPr algn="ctr" eaLnBrk="1" fontAlgn="auto" hangingPunct="1">
              <a:spcBef>
                <a:spcPts val="0"/>
              </a:spcBef>
              <a:spcAft>
                <a:spcPts val="0"/>
              </a:spcAft>
              <a:defRPr/>
            </a:pPr>
            <a:endParaRPr lang="es-CO" dirty="0"/>
          </a:p>
        </p:txBody>
      </p:sp>
      <p:sp>
        <p:nvSpPr>
          <p:cNvPr id="12" name="4 Rectángulo">
            <a:extLst>
              <a:ext uri="{FF2B5EF4-FFF2-40B4-BE49-F238E27FC236}">
                <a16:creationId xmlns:a16="http://schemas.microsoft.com/office/drawing/2014/main" id="{39B29388-747B-4DB6-A106-85ED854B77E0}"/>
              </a:ext>
            </a:extLst>
          </p:cNvPr>
          <p:cNvSpPr/>
          <p:nvPr/>
        </p:nvSpPr>
        <p:spPr>
          <a:xfrm>
            <a:off x="3648807" y="429193"/>
            <a:ext cx="4698860" cy="707886"/>
          </a:xfrm>
          <a:prstGeom prst="rect">
            <a:avLst/>
          </a:prstGeom>
        </p:spPr>
        <p:style>
          <a:lnRef idx="0">
            <a:schemeClr val="accent2"/>
          </a:lnRef>
          <a:fillRef idx="3">
            <a:schemeClr val="accent2"/>
          </a:fillRef>
          <a:effectRef idx="3">
            <a:schemeClr val="accent2"/>
          </a:effectRef>
          <a:fontRef idx="minor">
            <a:schemeClr val="lt1"/>
          </a:fontRef>
        </p:style>
        <p:txBody>
          <a:bodyPr anchor="ctr">
            <a:spAutoFit/>
          </a:bodyPr>
          <a:lstStyle/>
          <a:p>
            <a:pPr algn="ctr" eaLnBrk="1" fontAlgn="auto" hangingPunct="1">
              <a:spcBef>
                <a:spcPts val="0"/>
              </a:spcBef>
              <a:spcAft>
                <a:spcPts val="0"/>
              </a:spcAft>
              <a:defRPr/>
            </a:pPr>
            <a:r>
              <a:rPr lang="es-ES" sz="2000" dirty="0">
                <a:ln>
                  <a:solidFill>
                    <a:schemeClr val="tx1"/>
                  </a:solidFill>
                </a:ln>
                <a:solidFill>
                  <a:schemeClr val="tx1"/>
                </a:solidFill>
                <a:latin typeface="Arial" pitchFamily="34" charset="0"/>
                <a:cs typeface="Arial" pitchFamily="34" charset="0"/>
              </a:rPr>
              <a:t>Casilla CARGO de quien AUTORIZA</a:t>
            </a:r>
          </a:p>
          <a:p>
            <a:pPr algn="ctr" eaLnBrk="1" fontAlgn="auto" hangingPunct="1">
              <a:spcBef>
                <a:spcPts val="0"/>
              </a:spcBef>
              <a:spcAft>
                <a:spcPts val="0"/>
              </a:spcAft>
              <a:defRPr/>
            </a:pPr>
            <a:r>
              <a:rPr lang="es-ES" sz="2000" dirty="0">
                <a:ln>
                  <a:solidFill>
                    <a:schemeClr val="tx1"/>
                  </a:solidFill>
                </a:ln>
                <a:solidFill>
                  <a:schemeClr val="tx1"/>
                </a:solidFill>
                <a:latin typeface="Arial" pitchFamily="34" charset="0"/>
                <a:cs typeface="Arial" pitchFamily="34" charset="0"/>
              </a:rPr>
              <a:t> que se realice la ACCIÓN</a:t>
            </a:r>
            <a:endParaRPr lang="es-CO" sz="2000" dirty="0">
              <a:ln>
                <a:solidFill>
                  <a:schemeClr val="tx1"/>
                </a:solidFill>
              </a:ln>
              <a:solidFill>
                <a:schemeClr val="tx1"/>
              </a:solidFill>
            </a:endParaRPr>
          </a:p>
        </p:txBody>
      </p:sp>
      <p:grpSp>
        <p:nvGrpSpPr>
          <p:cNvPr id="29719" name="Grupo 15">
            <a:extLst>
              <a:ext uri="{FF2B5EF4-FFF2-40B4-BE49-F238E27FC236}">
                <a16:creationId xmlns:a16="http://schemas.microsoft.com/office/drawing/2014/main" id="{65258FAD-ED8B-6485-18DC-45AD32BB6293}"/>
              </a:ext>
            </a:extLst>
          </p:cNvPr>
          <p:cNvGrpSpPr>
            <a:grpSpLocks/>
          </p:cNvGrpSpPr>
          <p:nvPr/>
        </p:nvGrpSpPr>
        <p:grpSpPr bwMode="auto">
          <a:xfrm>
            <a:off x="76201" y="1558131"/>
            <a:ext cx="2019300" cy="3487737"/>
            <a:chOff x="1416072" y="1478199"/>
            <a:chExt cx="2857500" cy="4935928"/>
          </a:xfrm>
        </p:grpSpPr>
        <p:sp>
          <p:nvSpPr>
            <p:cNvPr id="17" name="Rectángulo 16">
              <a:extLst>
                <a:ext uri="{FF2B5EF4-FFF2-40B4-BE49-F238E27FC236}">
                  <a16:creationId xmlns:a16="http://schemas.microsoft.com/office/drawing/2014/main" id="{0DEB6B8D-BC9D-4535-8F04-FBEB162B09EB}"/>
                </a:ext>
              </a:extLst>
            </p:cNvPr>
            <p:cNvSpPr/>
            <p:nvPr/>
          </p:nvSpPr>
          <p:spPr>
            <a:xfrm>
              <a:off x="2844822" y="1478199"/>
              <a:ext cx="1343384" cy="4652848"/>
            </a:xfrm>
            <a:prstGeom prst="rect">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s-CO" sz="2000"/>
            </a:p>
          </p:txBody>
        </p:sp>
        <p:pic>
          <p:nvPicPr>
            <p:cNvPr id="29721" name="Picture 2" descr="METODOLOGÍA BIOQUÍMICA BÁSICA: Preguntas de tipo test">
              <a:extLst>
                <a:ext uri="{FF2B5EF4-FFF2-40B4-BE49-F238E27FC236}">
                  <a16:creationId xmlns:a16="http://schemas.microsoft.com/office/drawing/2014/main" id="{8FB58BF7-39E1-D3BE-242C-0D7FCEBF92EA}"/>
                </a:ext>
              </a:extLst>
            </p:cNvPr>
            <p:cNvPicPr>
              <a:picLocks noChangeAspect="1" noChangeArrowheads="1" noCrop="1"/>
            </p:cNvPicPr>
            <p:nvPr/>
          </p:nvPicPr>
          <p:blipFill>
            <a:blip r:embed="rId2" cstate="email">
              <a:extLst>
                <a:ext uri="{28A0092B-C50C-407E-A947-70E740481C1C}">
                  <a14:useLocalDpi xmlns:a14="http://schemas.microsoft.com/office/drawing/2010/main"/>
                </a:ext>
              </a:extLst>
            </a:blip>
            <a:srcRect/>
            <a:stretch>
              <a:fillRect/>
            </a:stretch>
          </p:blipFill>
          <p:spPr bwMode="auto">
            <a:xfrm>
              <a:off x="1416072" y="1651627"/>
              <a:ext cx="2857500" cy="4762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3" name="Imagen 2">
            <a:extLst>
              <a:ext uri="{FF2B5EF4-FFF2-40B4-BE49-F238E27FC236}">
                <a16:creationId xmlns:a16="http://schemas.microsoft.com/office/drawing/2014/main" id="{8E26ABA2-03E4-ED39-1D97-F0FA23218118}"/>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5599666" y="4385364"/>
            <a:ext cx="1693309" cy="2393350"/>
          </a:xfrm>
          <a:prstGeom prst="rect">
            <a:avLst/>
          </a:prstGeom>
          <a:ln>
            <a:noFill/>
          </a:ln>
          <a:effectLst>
            <a:outerShdw blurRad="190500" algn="tl" rotWithShape="0">
              <a:srgbClr val="000000">
                <a:alpha val="70000"/>
              </a:srgbClr>
            </a:outerShdw>
          </a:effectLst>
        </p:spPr>
      </p:pic>
    </p:spTree>
  </p:cSld>
  <p:clrMapOvr>
    <a:masterClrMapping/>
  </p:clrMapOvr>
  <p:transition spd="slow" advTm="10385"/>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1" presetClass="entr" presetSubtype="4"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heel(4)">
                                      <p:cBhvr>
                                        <p:cTn id="7" dur="2000"/>
                                        <p:tgtEl>
                                          <p:spTgt spid="13"/>
                                        </p:tgtEl>
                                      </p:cBhvr>
                                    </p:animEffect>
                                  </p:childTnLst>
                                </p:cTn>
                              </p:par>
                            </p:childTnLst>
                          </p:cTn>
                        </p:par>
                        <p:par>
                          <p:cTn id="8" fill="hold" nodeType="afterGroup">
                            <p:stCondLst>
                              <p:cond delay="2000"/>
                            </p:stCondLst>
                            <p:childTnLst>
                              <p:par>
                                <p:cTn id="9" presetID="2" presetClass="entr" presetSubtype="2" fill="hold"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additive="base">
                                        <p:cTn id="11" dur="500" fill="hold"/>
                                        <p:tgtEl>
                                          <p:spTgt spid="11"/>
                                        </p:tgtEl>
                                        <p:attrNameLst>
                                          <p:attrName>ppt_x</p:attrName>
                                        </p:attrNameLst>
                                      </p:cBhvr>
                                      <p:tavLst>
                                        <p:tav tm="0">
                                          <p:val>
                                            <p:strVal val="1+#ppt_w/2"/>
                                          </p:val>
                                        </p:tav>
                                        <p:tav tm="100000">
                                          <p:val>
                                            <p:strVal val="#ppt_x"/>
                                          </p:val>
                                        </p:tav>
                                      </p:tavLst>
                                    </p:anim>
                                    <p:anim calcmode="lin" valueType="num">
                                      <p:cBhvr additive="base">
                                        <p:cTn id="12" dur="500" fill="hold"/>
                                        <p:tgtEl>
                                          <p:spTgt spid="1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ángulo 9">
            <a:extLst>
              <a:ext uri="{FF2B5EF4-FFF2-40B4-BE49-F238E27FC236}">
                <a16:creationId xmlns:a16="http://schemas.microsoft.com/office/drawing/2014/main" id="{4CDB6515-289C-417F-BC85-021B2E7F20DB}"/>
              </a:ext>
            </a:extLst>
          </p:cNvPr>
          <p:cNvSpPr/>
          <p:nvPr/>
        </p:nvSpPr>
        <p:spPr>
          <a:xfrm>
            <a:off x="7379932" y="2087112"/>
            <a:ext cx="4316412" cy="3254375"/>
          </a:xfrm>
          <a:prstGeom prst="flowChartAlternateProcess">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accent6"/>
          </a:lnRef>
          <a:fillRef idx="2">
            <a:schemeClr val="accent6"/>
          </a:fillRef>
          <a:effectRef idx="1">
            <a:schemeClr val="accent6"/>
          </a:effectRef>
          <a:fontRef idx="minor">
            <a:schemeClr val="dk1"/>
          </a:fontRef>
        </p:style>
        <p:txBody>
          <a:bodyPr anchor="ctr"/>
          <a:lstStyle/>
          <a:p>
            <a:pPr algn="just" eaLnBrk="1" fontAlgn="auto" hangingPunct="1">
              <a:spcBef>
                <a:spcPts val="0"/>
              </a:spcBef>
              <a:spcAft>
                <a:spcPts val="0"/>
              </a:spcAft>
              <a:defRPr/>
            </a:pPr>
            <a:r>
              <a:rPr lang="es-CO" dirty="0">
                <a:solidFill>
                  <a:schemeClr val="tx1"/>
                </a:solidFill>
                <a:latin typeface="Arial" panose="020B0604020202020204" pitchFamily="34" charset="0"/>
                <a:cs typeface="Arial" panose="020B0604020202020204" pitchFamily="34" charset="0"/>
              </a:rPr>
              <a:t>En esta casilla se debe indicar la fecha en que el líder de proceso realizó la acción de seguimiento:</a:t>
            </a:r>
          </a:p>
          <a:p>
            <a:pPr algn="just" eaLnBrk="1" fontAlgn="auto" hangingPunct="1">
              <a:spcBef>
                <a:spcPts val="0"/>
              </a:spcBef>
              <a:spcAft>
                <a:spcPts val="0"/>
              </a:spcAft>
              <a:defRPr/>
            </a:pPr>
            <a:endParaRPr lang="es-CO" dirty="0">
              <a:solidFill>
                <a:schemeClr val="tx1"/>
              </a:solidFill>
              <a:latin typeface="Arial" panose="020B0604020202020204" pitchFamily="34" charset="0"/>
              <a:cs typeface="Arial" panose="020B0604020202020204" pitchFamily="34" charset="0"/>
            </a:endParaRPr>
          </a:p>
          <a:p>
            <a:pPr algn="just" eaLnBrk="1" fontAlgn="auto" hangingPunct="1">
              <a:spcBef>
                <a:spcPts val="0"/>
              </a:spcBef>
              <a:spcAft>
                <a:spcPts val="0"/>
              </a:spcAft>
              <a:defRPr/>
            </a:pPr>
            <a:endParaRPr lang="es-CO" dirty="0">
              <a:solidFill>
                <a:schemeClr val="tx1"/>
              </a:solidFill>
              <a:latin typeface="Arial" panose="020B0604020202020204" pitchFamily="34" charset="0"/>
              <a:cs typeface="Arial" panose="020B0604020202020204" pitchFamily="34" charset="0"/>
            </a:endParaRPr>
          </a:p>
          <a:p>
            <a:pPr algn="just" eaLnBrk="1" fontAlgn="auto" hangingPunct="1">
              <a:spcBef>
                <a:spcPts val="0"/>
              </a:spcBef>
              <a:spcAft>
                <a:spcPts val="0"/>
              </a:spcAft>
              <a:defRPr/>
            </a:pPr>
            <a:endParaRPr lang="es-CO" dirty="0">
              <a:solidFill>
                <a:schemeClr val="tx1"/>
              </a:solidFill>
              <a:latin typeface="Arial" panose="020B0604020202020204" pitchFamily="34" charset="0"/>
              <a:cs typeface="Arial" panose="020B0604020202020204" pitchFamily="34" charset="0"/>
            </a:endParaRPr>
          </a:p>
          <a:p>
            <a:pPr algn="just" eaLnBrk="1" fontAlgn="auto" hangingPunct="1">
              <a:spcBef>
                <a:spcPts val="0"/>
              </a:spcBef>
              <a:spcAft>
                <a:spcPts val="0"/>
              </a:spcAft>
              <a:defRPr/>
            </a:pPr>
            <a:r>
              <a:rPr lang="es-CO" b="1" dirty="0">
                <a:solidFill>
                  <a:schemeClr val="tx1"/>
                </a:solidFill>
                <a:latin typeface="Arial" panose="020B0604020202020204" pitchFamily="34" charset="0"/>
                <a:cs typeface="Arial" panose="020B0604020202020204" pitchFamily="34" charset="0"/>
              </a:rPr>
              <a:t>Ejemplo:</a:t>
            </a:r>
          </a:p>
          <a:p>
            <a:pPr marL="285750" indent="-285750" algn="just" eaLnBrk="1" fontAlgn="auto" hangingPunct="1">
              <a:spcBef>
                <a:spcPts val="0"/>
              </a:spcBef>
              <a:spcAft>
                <a:spcPts val="0"/>
              </a:spcAft>
              <a:buFont typeface="Arial" panose="020B0604020202020204" pitchFamily="34" charset="0"/>
              <a:buChar char="•"/>
              <a:defRPr/>
            </a:pPr>
            <a:r>
              <a:rPr lang="es-CO" dirty="0">
                <a:solidFill>
                  <a:schemeClr val="tx1"/>
                </a:solidFill>
                <a:latin typeface="Arial" panose="020B0604020202020204" pitchFamily="34" charset="0"/>
                <a:cs typeface="Arial" panose="020B0604020202020204" pitchFamily="34" charset="0"/>
              </a:rPr>
              <a:t>Diciembre 1 de 2023</a:t>
            </a:r>
          </a:p>
          <a:p>
            <a:pPr marL="285750" indent="-285750" algn="just" eaLnBrk="1" fontAlgn="auto" hangingPunct="1">
              <a:spcBef>
                <a:spcPts val="0"/>
              </a:spcBef>
              <a:spcAft>
                <a:spcPts val="0"/>
              </a:spcAft>
              <a:buFont typeface="Arial" panose="020B0604020202020204" pitchFamily="34" charset="0"/>
              <a:buChar char="•"/>
              <a:defRPr/>
            </a:pPr>
            <a:r>
              <a:rPr lang="es-CO" dirty="0">
                <a:solidFill>
                  <a:schemeClr val="tx1"/>
                </a:solidFill>
                <a:latin typeface="Arial" panose="020B0604020202020204" pitchFamily="34" charset="0"/>
                <a:cs typeface="Arial" panose="020B0604020202020204" pitchFamily="34" charset="0"/>
              </a:rPr>
              <a:t>1/12/2023</a:t>
            </a:r>
          </a:p>
        </p:txBody>
      </p:sp>
      <p:sp>
        <p:nvSpPr>
          <p:cNvPr id="13" name="Flecha izquierda 1">
            <a:extLst>
              <a:ext uri="{FF2B5EF4-FFF2-40B4-BE49-F238E27FC236}">
                <a16:creationId xmlns:a16="http://schemas.microsoft.com/office/drawing/2014/main" id="{ED6DF0F0-F089-45AD-BA52-3CDC1F57611F}"/>
              </a:ext>
            </a:extLst>
          </p:cNvPr>
          <p:cNvSpPr/>
          <p:nvPr/>
        </p:nvSpPr>
        <p:spPr>
          <a:xfrm rot="10800000">
            <a:off x="6230938" y="3038475"/>
            <a:ext cx="1039812" cy="954088"/>
          </a:xfrm>
          <a:prstGeom prst="leftArrow">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2">
              <a:shade val="50000"/>
            </a:schemeClr>
          </a:lnRef>
          <a:fillRef idx="1">
            <a:schemeClr val="accent2"/>
          </a:fillRef>
          <a:effectRef idx="0">
            <a:schemeClr val="accent2"/>
          </a:effectRef>
          <a:fontRef idx="minor">
            <a:schemeClr val="lt1"/>
          </a:fontRef>
        </p:style>
        <p:txBody>
          <a:bodyPr anchor="ctr"/>
          <a:lstStyle/>
          <a:p>
            <a:pPr algn="ctr" eaLnBrk="1" fontAlgn="auto" hangingPunct="1">
              <a:spcBef>
                <a:spcPts val="0"/>
              </a:spcBef>
              <a:spcAft>
                <a:spcPts val="0"/>
              </a:spcAft>
              <a:defRPr/>
            </a:pPr>
            <a:endParaRPr lang="es-CO" dirty="0"/>
          </a:p>
        </p:txBody>
      </p:sp>
      <p:sp>
        <p:nvSpPr>
          <p:cNvPr id="32776" name="AutoShape 2" descr="Resultado de imagen para calendario animado">
            <a:extLst>
              <a:ext uri="{FF2B5EF4-FFF2-40B4-BE49-F238E27FC236}">
                <a16:creationId xmlns:a16="http://schemas.microsoft.com/office/drawing/2014/main" id="{1DC1507A-F0E4-104C-7257-8DA60A9793AB}"/>
              </a:ext>
            </a:extLst>
          </p:cNvPr>
          <p:cNvSpPr>
            <a:spLocks noChangeAspect="1" noChangeArrowheads="1"/>
          </p:cNvSpPr>
          <p:nvPr/>
        </p:nvSpPr>
        <p:spPr bwMode="auto">
          <a:xfrm>
            <a:off x="1679575" y="-144463"/>
            <a:ext cx="304800" cy="3048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s-CO" altLang="en-US" sz="1800"/>
          </a:p>
        </p:txBody>
      </p:sp>
      <p:sp>
        <p:nvSpPr>
          <p:cNvPr id="32777" name="AutoShape 4" descr="Resultado de imagen para calendario animado">
            <a:extLst>
              <a:ext uri="{FF2B5EF4-FFF2-40B4-BE49-F238E27FC236}">
                <a16:creationId xmlns:a16="http://schemas.microsoft.com/office/drawing/2014/main" id="{218EDF61-DC3C-EDE2-3383-04D9B63C0419}"/>
              </a:ext>
            </a:extLst>
          </p:cNvPr>
          <p:cNvSpPr>
            <a:spLocks noChangeAspect="1" noChangeArrowheads="1"/>
          </p:cNvSpPr>
          <p:nvPr/>
        </p:nvSpPr>
        <p:spPr bwMode="auto">
          <a:xfrm>
            <a:off x="1831975" y="7938"/>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s-CO" altLang="en-US" sz="1800"/>
          </a:p>
        </p:txBody>
      </p:sp>
      <p:sp>
        <p:nvSpPr>
          <p:cNvPr id="32778" name="AutoShape 6" descr="Resultado de imagen para calendario animado">
            <a:extLst>
              <a:ext uri="{FF2B5EF4-FFF2-40B4-BE49-F238E27FC236}">
                <a16:creationId xmlns:a16="http://schemas.microsoft.com/office/drawing/2014/main" id="{2D292B0B-540A-DA59-B861-8F69C5E65666}"/>
              </a:ext>
            </a:extLst>
          </p:cNvPr>
          <p:cNvSpPr>
            <a:spLocks noChangeAspect="1" noChangeArrowheads="1"/>
          </p:cNvSpPr>
          <p:nvPr/>
        </p:nvSpPr>
        <p:spPr bwMode="auto">
          <a:xfrm>
            <a:off x="1984375" y="160338"/>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s-CO" altLang="en-US" sz="1800"/>
          </a:p>
        </p:txBody>
      </p:sp>
      <p:sp>
        <p:nvSpPr>
          <p:cNvPr id="32779" name="AutoShape 8" descr="Resultado de imagen para calendario animado">
            <a:extLst>
              <a:ext uri="{FF2B5EF4-FFF2-40B4-BE49-F238E27FC236}">
                <a16:creationId xmlns:a16="http://schemas.microsoft.com/office/drawing/2014/main" id="{5418A8C2-7D31-67EC-856E-2EA024629CB0}"/>
              </a:ext>
            </a:extLst>
          </p:cNvPr>
          <p:cNvSpPr>
            <a:spLocks noChangeAspect="1" noChangeArrowheads="1"/>
          </p:cNvSpPr>
          <p:nvPr/>
        </p:nvSpPr>
        <p:spPr bwMode="auto">
          <a:xfrm>
            <a:off x="2136775" y="312738"/>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s-CO" altLang="en-US" sz="1800"/>
          </a:p>
        </p:txBody>
      </p:sp>
      <p:sp>
        <p:nvSpPr>
          <p:cNvPr id="32780" name="AutoShape 10" descr="Resultado de imagen para calendario animado">
            <a:extLst>
              <a:ext uri="{FF2B5EF4-FFF2-40B4-BE49-F238E27FC236}">
                <a16:creationId xmlns:a16="http://schemas.microsoft.com/office/drawing/2014/main" id="{84679000-E7F4-345E-4FC1-3312BF6AC110}"/>
              </a:ext>
            </a:extLst>
          </p:cNvPr>
          <p:cNvSpPr>
            <a:spLocks noChangeAspect="1" noChangeArrowheads="1"/>
          </p:cNvSpPr>
          <p:nvPr/>
        </p:nvSpPr>
        <p:spPr bwMode="auto">
          <a:xfrm>
            <a:off x="2289175" y="465138"/>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s-CO" altLang="en-US" sz="1800"/>
          </a:p>
        </p:txBody>
      </p:sp>
      <p:sp>
        <p:nvSpPr>
          <p:cNvPr id="32781" name="AutoShape 12" descr="Resultado de imagen para calendario animado">
            <a:extLst>
              <a:ext uri="{FF2B5EF4-FFF2-40B4-BE49-F238E27FC236}">
                <a16:creationId xmlns:a16="http://schemas.microsoft.com/office/drawing/2014/main" id="{406A3563-A47F-3B03-D99A-C12308218BE3}"/>
              </a:ext>
            </a:extLst>
          </p:cNvPr>
          <p:cNvSpPr>
            <a:spLocks noChangeAspect="1" noChangeArrowheads="1"/>
          </p:cNvSpPr>
          <p:nvPr/>
        </p:nvSpPr>
        <p:spPr bwMode="auto">
          <a:xfrm>
            <a:off x="2441575" y="617538"/>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s-CO" altLang="en-US" sz="1800"/>
          </a:p>
        </p:txBody>
      </p:sp>
      <p:sp>
        <p:nvSpPr>
          <p:cNvPr id="32782" name="AutoShape 14" descr="Resultado de imagen para calendario animado">
            <a:extLst>
              <a:ext uri="{FF2B5EF4-FFF2-40B4-BE49-F238E27FC236}">
                <a16:creationId xmlns:a16="http://schemas.microsoft.com/office/drawing/2014/main" id="{A83E0DF1-443C-1005-7F9F-8FA6711E55FD}"/>
              </a:ext>
            </a:extLst>
          </p:cNvPr>
          <p:cNvSpPr>
            <a:spLocks noChangeAspect="1" noChangeArrowheads="1"/>
          </p:cNvSpPr>
          <p:nvPr/>
        </p:nvSpPr>
        <p:spPr bwMode="auto">
          <a:xfrm>
            <a:off x="2593975" y="769938"/>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s-CO" altLang="en-US" sz="1800"/>
          </a:p>
        </p:txBody>
      </p:sp>
      <p:pic>
        <p:nvPicPr>
          <p:cNvPr id="34828" name="Picture 15">
            <a:extLst>
              <a:ext uri="{FF2B5EF4-FFF2-40B4-BE49-F238E27FC236}">
                <a16:creationId xmlns:a16="http://schemas.microsoft.com/office/drawing/2014/main" id="{F6E3539F-DD38-CE39-F67B-21790AC8BCA0}"/>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9940925" y="3390900"/>
            <a:ext cx="1535113" cy="18573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4829" name="Picture 15" descr="Resultado de imagen para CALENDARIO GIF">
            <a:extLst>
              <a:ext uri="{FF2B5EF4-FFF2-40B4-BE49-F238E27FC236}">
                <a16:creationId xmlns:a16="http://schemas.microsoft.com/office/drawing/2014/main" id="{B410A36E-7AD2-900A-2098-795ED9B00B87}"/>
              </a:ext>
            </a:extLst>
          </p:cNvPr>
          <p:cNvPicPr>
            <a:picLocks noChangeAspect="1" noChangeArrowheads="1" noCrop="1"/>
          </p:cNvPicPr>
          <p:nvPr/>
        </p:nvPicPr>
        <p:blipFill>
          <a:blip r:embed="rId4">
            <a:extLst>
              <a:ext uri="{28A0092B-C50C-407E-A947-70E740481C1C}">
                <a14:useLocalDpi xmlns:a14="http://schemas.microsoft.com/office/drawing/2010/main"/>
              </a:ext>
            </a:extLst>
          </a:blip>
          <a:srcRect/>
          <a:stretch>
            <a:fillRect/>
          </a:stretch>
        </p:blipFill>
        <p:spPr bwMode="auto">
          <a:xfrm>
            <a:off x="-804863" y="2455863"/>
            <a:ext cx="3551238" cy="2835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 name="4 Rectángulo">
            <a:extLst>
              <a:ext uri="{FF2B5EF4-FFF2-40B4-BE49-F238E27FC236}">
                <a16:creationId xmlns:a16="http://schemas.microsoft.com/office/drawing/2014/main" id="{EC2585C8-DCD5-4EF2-907D-35DE780CEFF0}"/>
              </a:ext>
            </a:extLst>
          </p:cNvPr>
          <p:cNvSpPr/>
          <p:nvPr/>
        </p:nvSpPr>
        <p:spPr>
          <a:xfrm>
            <a:off x="2792729" y="383026"/>
            <a:ext cx="6606541" cy="400110"/>
          </a:xfrm>
          <a:prstGeom prst="rect">
            <a:avLst/>
          </a:prstGeom>
        </p:spPr>
        <p:style>
          <a:lnRef idx="0">
            <a:schemeClr val="accent2"/>
          </a:lnRef>
          <a:fillRef idx="3">
            <a:schemeClr val="accent2"/>
          </a:fillRef>
          <a:effectRef idx="3">
            <a:schemeClr val="accent2"/>
          </a:effectRef>
          <a:fontRef idx="minor">
            <a:schemeClr val="lt1"/>
          </a:fontRef>
        </p:style>
        <p:txBody>
          <a:bodyPr anchor="ctr">
            <a:spAutoFit/>
          </a:bodyPr>
          <a:lstStyle/>
          <a:p>
            <a:pPr algn="ctr" eaLnBrk="1" fontAlgn="auto" hangingPunct="1">
              <a:spcBef>
                <a:spcPts val="0"/>
              </a:spcBef>
              <a:spcAft>
                <a:spcPts val="0"/>
              </a:spcAft>
              <a:defRPr/>
            </a:pPr>
            <a:r>
              <a:rPr lang="es-ES" sz="2000" dirty="0">
                <a:ln>
                  <a:solidFill>
                    <a:schemeClr val="tx1"/>
                  </a:solidFill>
                </a:ln>
                <a:solidFill>
                  <a:schemeClr val="tx1"/>
                </a:solidFill>
                <a:latin typeface="Arial" pitchFamily="34" charset="0"/>
                <a:cs typeface="Arial" pitchFamily="34" charset="0"/>
              </a:rPr>
              <a:t>Casilla FECHA FINALIZACIÓN DE LA ACCIÓN</a:t>
            </a:r>
            <a:endParaRPr lang="es-CO" sz="2000" dirty="0">
              <a:ln>
                <a:solidFill>
                  <a:schemeClr val="tx1"/>
                </a:solidFill>
              </a:ln>
              <a:solidFill>
                <a:schemeClr val="tx1"/>
              </a:solidFill>
            </a:endParaRPr>
          </a:p>
        </p:txBody>
      </p:sp>
      <p:graphicFrame>
        <p:nvGraphicFramePr>
          <p:cNvPr id="16" name="Tabla 15">
            <a:extLst>
              <a:ext uri="{FF2B5EF4-FFF2-40B4-BE49-F238E27FC236}">
                <a16:creationId xmlns:a16="http://schemas.microsoft.com/office/drawing/2014/main" id="{701B7A2C-E087-4406-8CD9-A0FC076121D4}"/>
              </a:ext>
            </a:extLst>
          </p:cNvPr>
          <p:cNvGraphicFramePr>
            <a:graphicFrameLocks noGrp="1"/>
          </p:cNvGraphicFramePr>
          <p:nvPr>
            <p:extLst>
              <p:ext uri="{D42A27DB-BD31-4B8C-83A1-F6EECF244321}">
                <p14:modId xmlns:p14="http://schemas.microsoft.com/office/powerpoint/2010/main" val="2240100261"/>
              </p:ext>
            </p:extLst>
          </p:nvPr>
        </p:nvGraphicFramePr>
        <p:xfrm>
          <a:off x="2990850" y="2106613"/>
          <a:ext cx="2536825" cy="2574924"/>
        </p:xfrm>
        <a:graphic>
          <a:graphicData uri="http://schemas.openxmlformats.org/drawingml/2006/table">
            <a:tbl>
              <a:tblPr firstRow="1" bandRow="1">
                <a:tableStyleId>{5C22544A-7EE6-4342-B048-85BDC9FD1C3A}</a:tableStyleId>
              </a:tblPr>
              <a:tblGrid>
                <a:gridCol w="2536825">
                  <a:extLst>
                    <a:ext uri="{9D8B030D-6E8A-4147-A177-3AD203B41FA5}">
                      <a16:colId xmlns:a16="http://schemas.microsoft.com/office/drawing/2014/main" val="20000"/>
                    </a:ext>
                  </a:extLst>
                </a:gridCol>
              </a:tblGrid>
              <a:tr h="940407">
                <a:tc>
                  <a:txBody>
                    <a:bodyPr/>
                    <a:lstStyle/>
                    <a:p>
                      <a:pPr algn="ctr"/>
                      <a:r>
                        <a:rPr lang="es-MX" sz="1800" dirty="0">
                          <a:latin typeface="Arial" panose="020B0604020202020204" pitchFamily="34" charset="0"/>
                          <a:cs typeface="Arial" panose="020B0604020202020204" pitchFamily="34" charset="0"/>
                        </a:rPr>
                        <a:t>Fecha de finalización de la actividad</a:t>
                      </a:r>
                      <a:endParaRPr lang="es-CO" sz="1800" dirty="0">
                        <a:latin typeface="Arial" panose="020B0604020202020204" pitchFamily="34" charset="0"/>
                        <a:cs typeface="Arial" panose="020B0604020202020204" pitchFamily="34" charset="0"/>
                      </a:endParaRPr>
                    </a:p>
                  </a:txBody>
                  <a:tcPr marL="91403" marR="91403" marT="45723" marB="45723" anchor="ctr">
                    <a:solidFill>
                      <a:srgbClr val="002060"/>
                    </a:solidFill>
                  </a:tcPr>
                </a:tc>
                <a:extLst>
                  <a:ext uri="{0D108BD9-81ED-4DB2-BD59-A6C34878D82A}">
                    <a16:rowId xmlns:a16="http://schemas.microsoft.com/office/drawing/2014/main" val="10000"/>
                  </a:ext>
                </a:extLst>
              </a:tr>
              <a:tr h="544839">
                <a:tc>
                  <a:txBody>
                    <a:bodyPr/>
                    <a:lstStyle/>
                    <a:p>
                      <a:endParaRPr lang="es-CO" sz="1400" dirty="0"/>
                    </a:p>
                  </a:txBody>
                  <a:tcPr marL="91403" marR="91403" marT="45723" marB="45723" anchor="ctr"/>
                </a:tc>
                <a:extLst>
                  <a:ext uri="{0D108BD9-81ED-4DB2-BD59-A6C34878D82A}">
                    <a16:rowId xmlns:a16="http://schemas.microsoft.com/office/drawing/2014/main" val="10001"/>
                  </a:ext>
                </a:extLst>
              </a:tr>
              <a:tr h="544839">
                <a:tc>
                  <a:txBody>
                    <a:bodyPr/>
                    <a:lstStyle/>
                    <a:p>
                      <a:endParaRPr lang="es-CO" sz="1400" dirty="0"/>
                    </a:p>
                  </a:txBody>
                  <a:tcPr marL="91403" marR="91403" marT="45723" marB="45723" anchor="ctr"/>
                </a:tc>
                <a:extLst>
                  <a:ext uri="{0D108BD9-81ED-4DB2-BD59-A6C34878D82A}">
                    <a16:rowId xmlns:a16="http://schemas.microsoft.com/office/drawing/2014/main" val="10002"/>
                  </a:ext>
                </a:extLst>
              </a:tr>
              <a:tr h="544839">
                <a:tc>
                  <a:txBody>
                    <a:bodyPr/>
                    <a:lstStyle/>
                    <a:p>
                      <a:endParaRPr lang="es-CO" sz="1400" dirty="0"/>
                    </a:p>
                  </a:txBody>
                  <a:tcPr marL="91403" marR="91403" marT="45723" marB="45723" anchor="ctr"/>
                </a:tc>
                <a:extLst>
                  <a:ext uri="{0D108BD9-81ED-4DB2-BD59-A6C34878D82A}">
                    <a16:rowId xmlns:a16="http://schemas.microsoft.com/office/drawing/2014/main" val="10003"/>
                  </a:ext>
                </a:extLst>
              </a:tr>
            </a:tbl>
          </a:graphicData>
        </a:graphic>
      </p:graphicFrame>
    </p:spTree>
    <p:custDataLst>
      <p:tags r:id="rId1"/>
    </p:custDataLst>
  </p:cSld>
  <p:clrMapOvr>
    <a:masterClrMapping/>
  </p:clrMapOvr>
  <p:transition spd="slow" advTm="11861"/>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6" presetClass="entr" presetSubtype="16"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circle(in)">
                                      <p:cBhvr>
                                        <p:cTn id="7" dur="2000"/>
                                        <p:tgtEl>
                                          <p:spTgt spid="10"/>
                                        </p:tgtEl>
                                      </p:cBhvr>
                                    </p:animEffect>
                                  </p:childTnLst>
                                </p:cTn>
                              </p:par>
                              <p:par>
                                <p:cTn id="8" presetID="1" presetClass="entr" presetSubtype="0" fill="hold" nodeType="withEffect">
                                  <p:stCondLst>
                                    <p:cond delay="0"/>
                                  </p:stCondLst>
                                  <p:childTnLst>
                                    <p:set>
                                      <p:cBhvr>
                                        <p:cTn id="9" dur="1" fill="hold">
                                          <p:stCondLst>
                                            <p:cond delay="0"/>
                                          </p:stCondLst>
                                        </p:cTn>
                                        <p:tgtEl>
                                          <p:spTgt spid="34828"/>
                                        </p:tgtEl>
                                        <p:attrNameLst>
                                          <p:attrName>style.visibility</p:attrName>
                                        </p:attrNameLst>
                                      </p:cBhvr>
                                      <p:to>
                                        <p:strVal val="visible"/>
                                      </p:to>
                                    </p:set>
                                  </p:childTnLst>
                                </p:cTn>
                              </p:par>
                              <p:par>
                                <p:cTn id="10" presetID="1" presetClass="entr" presetSubtype="0" fill="hold" nodeType="withEffect">
                                  <p:stCondLst>
                                    <p:cond delay="0"/>
                                  </p:stCondLst>
                                  <p:childTnLst>
                                    <p:set>
                                      <p:cBhvr>
                                        <p:cTn id="11" dur="1" fill="hold">
                                          <p:stCondLst>
                                            <p:cond delay="0"/>
                                          </p:stCondLst>
                                        </p:cTn>
                                        <p:tgtEl>
                                          <p:spTgt spid="34829"/>
                                        </p:tgtEl>
                                        <p:attrNameLst>
                                          <p:attrName>style.visibility</p:attrName>
                                        </p:attrNameLst>
                                      </p:cBhvr>
                                      <p:to>
                                        <p:strVal val="visible"/>
                                      </p:to>
                                    </p:set>
                                  </p:childTnLst>
                                </p:cTn>
                              </p:par>
                              <p:par>
                                <p:cTn id="12" presetID="53" presetClass="entr" presetSubtype="16" fill="hold" nodeType="withEffect">
                                  <p:stCondLst>
                                    <p:cond delay="0"/>
                                  </p:stCondLst>
                                  <p:childTnLst>
                                    <p:set>
                                      <p:cBhvr>
                                        <p:cTn id="13" dur="1" fill="hold">
                                          <p:stCondLst>
                                            <p:cond delay="0"/>
                                          </p:stCondLst>
                                        </p:cTn>
                                        <p:tgtEl>
                                          <p:spTgt spid="13"/>
                                        </p:tgtEl>
                                        <p:attrNameLst>
                                          <p:attrName>style.visibility</p:attrName>
                                        </p:attrNameLst>
                                      </p:cBhvr>
                                      <p:to>
                                        <p:strVal val="visible"/>
                                      </p:to>
                                    </p:set>
                                    <p:anim calcmode="lin" valueType="num">
                                      <p:cBhvr>
                                        <p:cTn id="14" dur="500" fill="hold"/>
                                        <p:tgtEl>
                                          <p:spTgt spid="13"/>
                                        </p:tgtEl>
                                        <p:attrNameLst>
                                          <p:attrName>ppt_w</p:attrName>
                                        </p:attrNameLst>
                                      </p:cBhvr>
                                      <p:tavLst>
                                        <p:tav tm="0">
                                          <p:val>
                                            <p:fltVal val="0"/>
                                          </p:val>
                                        </p:tav>
                                        <p:tav tm="100000">
                                          <p:val>
                                            <p:strVal val="#ppt_w"/>
                                          </p:val>
                                        </p:tav>
                                      </p:tavLst>
                                    </p:anim>
                                    <p:anim calcmode="lin" valueType="num">
                                      <p:cBhvr>
                                        <p:cTn id="15" dur="500" fill="hold"/>
                                        <p:tgtEl>
                                          <p:spTgt spid="13"/>
                                        </p:tgtEl>
                                        <p:attrNameLst>
                                          <p:attrName>ppt_h</p:attrName>
                                        </p:attrNameLst>
                                      </p:cBhvr>
                                      <p:tavLst>
                                        <p:tav tm="0">
                                          <p:val>
                                            <p:fltVal val="0"/>
                                          </p:val>
                                        </p:tav>
                                        <p:tav tm="100000">
                                          <p:val>
                                            <p:strVal val="#ppt_h"/>
                                          </p:val>
                                        </p:tav>
                                      </p:tavLst>
                                    </p:anim>
                                    <p:animEffect transition="in" filter="fade">
                                      <p:cBhvr>
                                        <p:cTn id="16" dur="500"/>
                                        <p:tgtEl>
                                          <p:spTgt spid="13"/>
                                        </p:tgtEl>
                                      </p:cBhvr>
                                    </p:animEffect>
                                  </p:childTnLst>
                                </p:cTn>
                              </p:par>
                            </p:childTnLst>
                          </p:cTn>
                        </p:par>
                        <p:par>
                          <p:cTn id="17" fill="hold" nodeType="afterGroup">
                            <p:stCondLst>
                              <p:cond delay="2000"/>
                            </p:stCondLst>
                            <p:childTnLst>
                              <p:par>
                                <p:cTn id="18" presetID="2" presetClass="entr" presetSubtype="4" fill="hold" nodeType="afterEffect">
                                  <p:stCondLst>
                                    <p:cond delay="0"/>
                                  </p:stCondLst>
                                  <p:childTnLst>
                                    <p:set>
                                      <p:cBhvr>
                                        <p:cTn id="19" dur="1" fill="hold">
                                          <p:stCondLst>
                                            <p:cond delay="0"/>
                                          </p:stCondLst>
                                        </p:cTn>
                                        <p:tgtEl>
                                          <p:spTgt spid="16"/>
                                        </p:tgtEl>
                                        <p:attrNameLst>
                                          <p:attrName>style.visibility</p:attrName>
                                        </p:attrNameLst>
                                      </p:cBhvr>
                                      <p:to>
                                        <p:strVal val="visible"/>
                                      </p:to>
                                    </p:set>
                                    <p:anim calcmode="lin" valueType="num">
                                      <p:cBhvr additive="base">
                                        <p:cTn id="20" dur="500" fill="hold"/>
                                        <p:tgtEl>
                                          <p:spTgt spid="16"/>
                                        </p:tgtEl>
                                        <p:attrNameLst>
                                          <p:attrName>ppt_x</p:attrName>
                                        </p:attrNameLst>
                                      </p:cBhvr>
                                      <p:tavLst>
                                        <p:tav tm="0">
                                          <p:val>
                                            <p:strVal val="#ppt_x"/>
                                          </p:val>
                                        </p:tav>
                                        <p:tav tm="100000">
                                          <p:val>
                                            <p:strVal val="#ppt_x"/>
                                          </p:val>
                                        </p:tav>
                                      </p:tavLst>
                                    </p:anim>
                                    <p:anim calcmode="lin" valueType="num">
                                      <p:cBhvr additive="base">
                                        <p:cTn id="21"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ángulo 3">
            <a:extLst>
              <a:ext uri="{FF2B5EF4-FFF2-40B4-BE49-F238E27FC236}">
                <a16:creationId xmlns:a16="http://schemas.microsoft.com/office/drawing/2014/main" id="{9C40A8F0-61AE-47CD-9C88-DBE47F98EA8D}"/>
              </a:ext>
            </a:extLst>
          </p:cNvPr>
          <p:cNvSpPr/>
          <p:nvPr/>
        </p:nvSpPr>
        <p:spPr>
          <a:xfrm>
            <a:off x="4848200" y="1297783"/>
            <a:ext cx="5374958" cy="2970211"/>
          </a:xfrm>
          <a:prstGeom prst="flowChartAlternateProcess">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accent6"/>
          </a:lnRef>
          <a:fillRef idx="2">
            <a:schemeClr val="accent6"/>
          </a:fillRef>
          <a:effectRef idx="1">
            <a:schemeClr val="accent6"/>
          </a:effectRef>
          <a:fontRef idx="minor">
            <a:schemeClr val="dk1"/>
          </a:fontRef>
        </p:style>
        <p:txBody>
          <a:bodyPr anchor="ctr"/>
          <a:lstStyle/>
          <a:p>
            <a:pPr algn="just" eaLnBrk="1" fontAlgn="auto" hangingPunct="1">
              <a:spcBef>
                <a:spcPts val="0"/>
              </a:spcBef>
              <a:spcAft>
                <a:spcPts val="0"/>
              </a:spcAft>
              <a:defRPr/>
            </a:pPr>
            <a:r>
              <a:rPr lang="es-CO" dirty="0">
                <a:solidFill>
                  <a:schemeClr val="tx1"/>
                </a:solidFill>
                <a:latin typeface="Arial" panose="020B0604020202020204" pitchFamily="34" charset="0"/>
                <a:cs typeface="Arial" panose="020B0604020202020204" pitchFamily="34" charset="0"/>
              </a:rPr>
              <a:t>Líder de proceso emite la evaluación de eficacia de la Acción Tomada para Tratar el Servicio No Conforme, escoge el criterio de la lista desplegable. (Ver cuadro de medición de eficacia)</a:t>
            </a:r>
          </a:p>
          <a:p>
            <a:pPr algn="just" eaLnBrk="1" fontAlgn="auto" hangingPunct="1">
              <a:spcBef>
                <a:spcPts val="0"/>
              </a:spcBef>
              <a:spcAft>
                <a:spcPts val="0"/>
              </a:spcAft>
              <a:defRPr/>
            </a:pPr>
            <a:endParaRPr lang="es-CO" dirty="0">
              <a:solidFill>
                <a:schemeClr val="tx1"/>
              </a:solidFill>
              <a:latin typeface="Arial" panose="020B0604020202020204" pitchFamily="34" charset="0"/>
              <a:cs typeface="Arial" panose="020B0604020202020204" pitchFamily="34" charset="0"/>
            </a:endParaRPr>
          </a:p>
          <a:p>
            <a:pPr algn="just" eaLnBrk="1" fontAlgn="auto" hangingPunct="1">
              <a:spcBef>
                <a:spcPts val="0"/>
              </a:spcBef>
              <a:spcAft>
                <a:spcPts val="0"/>
              </a:spcAft>
              <a:defRPr/>
            </a:pPr>
            <a:r>
              <a:rPr lang="es-CO" b="1" dirty="0">
                <a:solidFill>
                  <a:schemeClr val="tx1"/>
                </a:solidFill>
                <a:latin typeface="Arial" panose="020B0604020202020204" pitchFamily="34" charset="0"/>
                <a:cs typeface="Arial" panose="020B0604020202020204" pitchFamily="34" charset="0"/>
              </a:rPr>
              <a:t>Ejemplo: </a:t>
            </a:r>
          </a:p>
          <a:p>
            <a:pPr marL="285750" indent="-285750" algn="just" eaLnBrk="1" fontAlgn="auto" hangingPunct="1">
              <a:spcBef>
                <a:spcPts val="0"/>
              </a:spcBef>
              <a:spcAft>
                <a:spcPts val="0"/>
              </a:spcAft>
              <a:buFont typeface="Arial" panose="020B0604020202020204" pitchFamily="34" charset="0"/>
              <a:buChar char="•"/>
              <a:defRPr/>
            </a:pPr>
            <a:r>
              <a:rPr lang="es-CO" dirty="0">
                <a:solidFill>
                  <a:schemeClr val="tx1"/>
                </a:solidFill>
                <a:latin typeface="Arial" panose="020B0604020202020204" pitchFamily="34" charset="0"/>
                <a:cs typeface="Arial" panose="020B0604020202020204" pitchFamily="34" charset="0"/>
              </a:rPr>
              <a:t>80% Muy eficiente y eficaz</a:t>
            </a:r>
          </a:p>
        </p:txBody>
      </p:sp>
      <p:graphicFrame>
        <p:nvGraphicFramePr>
          <p:cNvPr id="13" name="Tabla 12">
            <a:extLst>
              <a:ext uri="{FF2B5EF4-FFF2-40B4-BE49-F238E27FC236}">
                <a16:creationId xmlns:a16="http://schemas.microsoft.com/office/drawing/2014/main" id="{C82A51B0-C53C-40B3-ACD2-046753F63167}"/>
              </a:ext>
            </a:extLst>
          </p:cNvPr>
          <p:cNvGraphicFramePr>
            <a:graphicFrameLocks noGrp="1"/>
          </p:cNvGraphicFramePr>
          <p:nvPr/>
        </p:nvGraphicFramePr>
        <p:xfrm>
          <a:off x="508000" y="1558925"/>
          <a:ext cx="3084513" cy="2776540"/>
        </p:xfrm>
        <a:graphic>
          <a:graphicData uri="http://schemas.openxmlformats.org/drawingml/2006/table">
            <a:tbl>
              <a:tblPr firstRow="1" bandRow="1">
                <a:tableStyleId>{5C22544A-7EE6-4342-B048-85BDC9FD1C3A}</a:tableStyleId>
              </a:tblPr>
              <a:tblGrid>
                <a:gridCol w="3084513">
                  <a:extLst>
                    <a:ext uri="{9D8B030D-6E8A-4147-A177-3AD203B41FA5}">
                      <a16:colId xmlns:a16="http://schemas.microsoft.com/office/drawing/2014/main" val="20000"/>
                    </a:ext>
                  </a:extLst>
                </a:gridCol>
              </a:tblGrid>
              <a:tr h="694135">
                <a:tc>
                  <a:txBody>
                    <a:bodyPr/>
                    <a:lstStyle/>
                    <a:p>
                      <a:pPr algn="ctr"/>
                      <a:r>
                        <a:rPr lang="es-MX" sz="1600" dirty="0">
                          <a:latin typeface="Arial" panose="020B0604020202020204" pitchFamily="34" charset="0"/>
                          <a:cs typeface="Arial" panose="020B0604020202020204" pitchFamily="34" charset="0"/>
                        </a:rPr>
                        <a:t> Evaluación de la Eficacia de la Acción Tomada</a:t>
                      </a:r>
                      <a:endParaRPr lang="es-CO" sz="1600" dirty="0">
                        <a:latin typeface="Arial" panose="020B0604020202020204" pitchFamily="34" charset="0"/>
                        <a:cs typeface="Arial" panose="020B0604020202020204" pitchFamily="34" charset="0"/>
                      </a:endParaRPr>
                    </a:p>
                  </a:txBody>
                  <a:tcPr marL="91442" marR="91442" marT="45708" marB="45708" anchor="ctr">
                    <a:solidFill>
                      <a:srgbClr val="002060"/>
                    </a:solidFill>
                  </a:tcPr>
                </a:tc>
                <a:extLst>
                  <a:ext uri="{0D108BD9-81ED-4DB2-BD59-A6C34878D82A}">
                    <a16:rowId xmlns:a16="http://schemas.microsoft.com/office/drawing/2014/main" val="10000"/>
                  </a:ext>
                </a:extLst>
              </a:tr>
              <a:tr h="694135">
                <a:tc>
                  <a:txBody>
                    <a:bodyPr/>
                    <a:lstStyle/>
                    <a:p>
                      <a:endParaRPr lang="es-CO" sz="1400" dirty="0"/>
                    </a:p>
                  </a:txBody>
                  <a:tcPr marL="91442" marR="91442" marT="45708" marB="45708" anchor="ctr"/>
                </a:tc>
                <a:extLst>
                  <a:ext uri="{0D108BD9-81ED-4DB2-BD59-A6C34878D82A}">
                    <a16:rowId xmlns:a16="http://schemas.microsoft.com/office/drawing/2014/main" val="10001"/>
                  </a:ext>
                </a:extLst>
              </a:tr>
              <a:tr h="694135">
                <a:tc>
                  <a:txBody>
                    <a:bodyPr/>
                    <a:lstStyle/>
                    <a:p>
                      <a:endParaRPr lang="es-CO" sz="1400" dirty="0"/>
                    </a:p>
                  </a:txBody>
                  <a:tcPr marL="91442" marR="91442" marT="45708" marB="45708" anchor="ctr"/>
                </a:tc>
                <a:extLst>
                  <a:ext uri="{0D108BD9-81ED-4DB2-BD59-A6C34878D82A}">
                    <a16:rowId xmlns:a16="http://schemas.microsoft.com/office/drawing/2014/main" val="10002"/>
                  </a:ext>
                </a:extLst>
              </a:tr>
              <a:tr h="694135">
                <a:tc>
                  <a:txBody>
                    <a:bodyPr/>
                    <a:lstStyle/>
                    <a:p>
                      <a:endParaRPr lang="es-CO" sz="1400" dirty="0"/>
                    </a:p>
                  </a:txBody>
                  <a:tcPr marL="91442" marR="91442" marT="45708" marB="45708" anchor="ctr"/>
                </a:tc>
                <a:extLst>
                  <a:ext uri="{0D108BD9-81ED-4DB2-BD59-A6C34878D82A}">
                    <a16:rowId xmlns:a16="http://schemas.microsoft.com/office/drawing/2014/main" val="10003"/>
                  </a:ext>
                </a:extLst>
              </a:tr>
            </a:tbl>
          </a:graphicData>
        </a:graphic>
      </p:graphicFrame>
      <p:sp>
        <p:nvSpPr>
          <p:cNvPr id="14" name="Flecha izquierda 1">
            <a:extLst>
              <a:ext uri="{FF2B5EF4-FFF2-40B4-BE49-F238E27FC236}">
                <a16:creationId xmlns:a16="http://schemas.microsoft.com/office/drawing/2014/main" id="{5EB47E54-4583-4C4E-9847-EF76764D1E23}"/>
              </a:ext>
            </a:extLst>
          </p:cNvPr>
          <p:cNvSpPr/>
          <p:nvPr/>
        </p:nvSpPr>
        <p:spPr>
          <a:xfrm rot="10800000">
            <a:off x="3859213" y="2318068"/>
            <a:ext cx="927100" cy="860425"/>
          </a:xfrm>
          <a:prstGeom prst="leftArrow">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2">
              <a:shade val="50000"/>
            </a:schemeClr>
          </a:lnRef>
          <a:fillRef idx="1">
            <a:schemeClr val="accent2"/>
          </a:fillRef>
          <a:effectRef idx="0">
            <a:schemeClr val="accent2"/>
          </a:effectRef>
          <a:fontRef idx="minor">
            <a:schemeClr val="lt1"/>
          </a:fontRef>
        </p:style>
        <p:txBody>
          <a:bodyPr anchor="ctr"/>
          <a:lstStyle/>
          <a:p>
            <a:pPr algn="ctr" eaLnBrk="1" fontAlgn="auto" hangingPunct="1">
              <a:spcBef>
                <a:spcPts val="0"/>
              </a:spcBef>
              <a:spcAft>
                <a:spcPts val="0"/>
              </a:spcAft>
              <a:defRPr/>
            </a:pPr>
            <a:endParaRPr lang="es-CO" dirty="0"/>
          </a:p>
        </p:txBody>
      </p:sp>
      <p:pic>
        <p:nvPicPr>
          <p:cNvPr id="32788" name="Picture 19" descr="ID# 4298 - Business Binder  - PowerPoint Animation">
            <a:extLst>
              <a:ext uri="{FF2B5EF4-FFF2-40B4-BE49-F238E27FC236}">
                <a16:creationId xmlns:a16="http://schemas.microsoft.com/office/drawing/2014/main" id="{E121344E-7A75-42D2-BCEB-DA97E62DBB68}"/>
              </a:ext>
            </a:extLst>
          </p:cNvPr>
          <p:cNvPicPr>
            <a:picLocks noChangeAspect="1" noChangeArrowheads="1" noCrop="1"/>
          </p:cNvPicPr>
          <p:nvPr/>
        </p:nvPicPr>
        <p:blipFill>
          <a:blip r:embed="rId2" cstate="email">
            <a:extLst>
              <a:ext uri="{28A0092B-C50C-407E-A947-70E740481C1C}">
                <a14:useLocalDpi xmlns:a14="http://schemas.microsoft.com/office/drawing/2010/main"/>
              </a:ext>
            </a:extLst>
          </a:blip>
          <a:srcRect/>
          <a:stretch>
            <a:fillRect/>
          </a:stretch>
        </p:blipFill>
        <p:spPr bwMode="auto">
          <a:xfrm>
            <a:off x="10223158" y="2527614"/>
            <a:ext cx="1981200" cy="1982155"/>
          </a:xfrm>
          <a:prstGeom prst="ellipse">
            <a:avLst/>
          </a:prstGeom>
          <a:ln>
            <a:noFill/>
          </a:ln>
          <a:effectLst>
            <a:softEdge rad="112500"/>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ectángulo 1">
            <a:extLst>
              <a:ext uri="{FF2B5EF4-FFF2-40B4-BE49-F238E27FC236}">
                <a16:creationId xmlns:a16="http://schemas.microsoft.com/office/drawing/2014/main" id="{9057C0FD-C39B-46A7-AB09-6C1CDCA52D59}"/>
              </a:ext>
            </a:extLst>
          </p:cNvPr>
          <p:cNvSpPr/>
          <p:nvPr/>
        </p:nvSpPr>
        <p:spPr>
          <a:xfrm>
            <a:off x="9144000" y="4913313"/>
            <a:ext cx="2884488" cy="409575"/>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p>
        </p:txBody>
      </p:sp>
      <p:sp>
        <p:nvSpPr>
          <p:cNvPr id="3" name="Rectángulo 2">
            <a:extLst>
              <a:ext uri="{FF2B5EF4-FFF2-40B4-BE49-F238E27FC236}">
                <a16:creationId xmlns:a16="http://schemas.microsoft.com/office/drawing/2014/main" id="{7026C096-64BE-4FD5-B947-C829ED41A705}"/>
              </a:ext>
            </a:extLst>
          </p:cNvPr>
          <p:cNvSpPr/>
          <p:nvPr/>
        </p:nvSpPr>
        <p:spPr>
          <a:xfrm>
            <a:off x="14152563" y="4913313"/>
            <a:ext cx="914400" cy="914400"/>
          </a:xfrm>
          <a:prstGeom prst="rect">
            <a:avLst/>
          </a:prstGeom>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p>
        </p:txBody>
      </p:sp>
      <p:sp>
        <p:nvSpPr>
          <p:cNvPr id="9" name="4 Rectángulo">
            <a:extLst>
              <a:ext uri="{FF2B5EF4-FFF2-40B4-BE49-F238E27FC236}">
                <a16:creationId xmlns:a16="http://schemas.microsoft.com/office/drawing/2014/main" id="{621C844E-EF60-4DE0-86ED-8CD05FD359F4}"/>
              </a:ext>
            </a:extLst>
          </p:cNvPr>
          <p:cNvSpPr/>
          <p:nvPr/>
        </p:nvSpPr>
        <p:spPr>
          <a:xfrm>
            <a:off x="2792729" y="229138"/>
            <a:ext cx="6606541" cy="707886"/>
          </a:xfrm>
          <a:prstGeom prst="rect">
            <a:avLst/>
          </a:prstGeom>
        </p:spPr>
        <p:style>
          <a:lnRef idx="0">
            <a:schemeClr val="accent2"/>
          </a:lnRef>
          <a:fillRef idx="3">
            <a:schemeClr val="accent2"/>
          </a:fillRef>
          <a:effectRef idx="3">
            <a:schemeClr val="accent2"/>
          </a:effectRef>
          <a:fontRef idx="minor">
            <a:schemeClr val="lt1"/>
          </a:fontRef>
        </p:style>
        <p:txBody>
          <a:bodyPr anchor="ctr">
            <a:spAutoFit/>
          </a:bodyPr>
          <a:lstStyle/>
          <a:p>
            <a:pPr algn="ctr" eaLnBrk="1" fontAlgn="auto" hangingPunct="1">
              <a:spcBef>
                <a:spcPts val="0"/>
              </a:spcBef>
              <a:spcAft>
                <a:spcPts val="0"/>
              </a:spcAft>
              <a:defRPr/>
            </a:pPr>
            <a:r>
              <a:rPr lang="es-ES" sz="2000" dirty="0">
                <a:ln>
                  <a:solidFill>
                    <a:schemeClr val="tx1"/>
                  </a:solidFill>
                </a:ln>
                <a:solidFill>
                  <a:schemeClr val="tx1"/>
                </a:solidFill>
                <a:latin typeface="Arial" pitchFamily="34" charset="0"/>
                <a:cs typeface="Arial" pitchFamily="34" charset="0"/>
              </a:rPr>
              <a:t>Casilla EVALUACIÓN DE LA EFICACIA </a:t>
            </a:r>
          </a:p>
          <a:p>
            <a:pPr algn="ctr" eaLnBrk="1" fontAlgn="auto" hangingPunct="1">
              <a:spcBef>
                <a:spcPts val="0"/>
              </a:spcBef>
              <a:spcAft>
                <a:spcPts val="0"/>
              </a:spcAft>
              <a:defRPr/>
            </a:pPr>
            <a:r>
              <a:rPr lang="es-ES" sz="2000" dirty="0">
                <a:ln>
                  <a:solidFill>
                    <a:schemeClr val="tx1"/>
                  </a:solidFill>
                </a:ln>
                <a:solidFill>
                  <a:schemeClr val="tx1"/>
                </a:solidFill>
                <a:latin typeface="Arial" pitchFamily="34" charset="0"/>
                <a:cs typeface="Arial" pitchFamily="34" charset="0"/>
              </a:rPr>
              <a:t>DE LA ACCIÓN TOMADA </a:t>
            </a:r>
            <a:endParaRPr lang="es-CO" sz="2000" dirty="0">
              <a:ln>
                <a:solidFill>
                  <a:schemeClr val="tx1"/>
                </a:solidFill>
              </a:ln>
              <a:solidFill>
                <a:schemeClr val="tx1"/>
              </a:solidFill>
            </a:endParaRPr>
          </a:p>
        </p:txBody>
      </p:sp>
      <p:pic>
        <p:nvPicPr>
          <p:cNvPr id="33816" name="Imagen 4">
            <a:extLst>
              <a:ext uri="{FF2B5EF4-FFF2-40B4-BE49-F238E27FC236}">
                <a16:creationId xmlns:a16="http://schemas.microsoft.com/office/drawing/2014/main" id="{626BB9CD-0C81-727F-1DAA-0231363D763F}"/>
              </a:ext>
            </a:extLst>
          </p:cNvPr>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2354263" y="2520950"/>
            <a:ext cx="1700213" cy="3494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Imagen 6">
            <a:extLst>
              <a:ext uri="{FF2B5EF4-FFF2-40B4-BE49-F238E27FC236}">
                <a16:creationId xmlns:a16="http://schemas.microsoft.com/office/drawing/2014/main" id="{5D566EF2-D1DF-3D10-69F9-4D869D8603F1}"/>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3734718" y="4379435"/>
            <a:ext cx="1700214" cy="1982155"/>
          </a:xfrm>
          <a:prstGeom prst="rect">
            <a:avLst/>
          </a:prstGeom>
          <a:ln>
            <a:noFill/>
          </a:ln>
          <a:effectLst>
            <a:outerShdw blurRad="190500" algn="tl" rotWithShape="0">
              <a:srgbClr val="000000">
                <a:alpha val="70000"/>
              </a:srgbClr>
            </a:outerShdw>
          </a:effectLst>
        </p:spPr>
      </p:pic>
    </p:spTree>
  </p:cSld>
  <p:clrMapOvr>
    <a:masterClrMapping/>
  </p:clrMapOvr>
  <p:transition spd="slow" advTm="10756"/>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1" presetClass="entr" presetSubtype="2"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heel(2)">
                                      <p:cBhvr>
                                        <p:cTn id="7" dur="2000"/>
                                        <p:tgtEl>
                                          <p:spTgt spid="13"/>
                                        </p:tgtEl>
                                      </p:cBhvr>
                                    </p:animEffect>
                                  </p:childTnLst>
                                </p:cTn>
                              </p:par>
                            </p:childTnLst>
                          </p:cTn>
                        </p:par>
                        <p:par>
                          <p:cTn id="8" fill="hold" nodeType="afterGroup">
                            <p:stCondLst>
                              <p:cond delay="2000"/>
                            </p:stCondLst>
                            <p:childTnLst>
                              <p:par>
                                <p:cTn id="9" presetID="2" presetClass="entr" presetSubtype="4"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additive="base">
                                        <p:cTn id="11" dur="500" fill="hold"/>
                                        <p:tgtEl>
                                          <p:spTgt spid="4"/>
                                        </p:tgtEl>
                                        <p:attrNameLst>
                                          <p:attrName>ppt_x</p:attrName>
                                        </p:attrNameLst>
                                      </p:cBhvr>
                                      <p:tavLst>
                                        <p:tav tm="0">
                                          <p:val>
                                            <p:strVal val="#ppt_x"/>
                                          </p:val>
                                        </p:tav>
                                        <p:tav tm="100000">
                                          <p:val>
                                            <p:strVal val="#ppt_x"/>
                                          </p:val>
                                        </p:tav>
                                      </p:tavLst>
                                    </p:anim>
                                    <p:anim calcmode="lin" valueType="num">
                                      <p:cBhvr additive="base">
                                        <p:cTn id="12"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Título 1">
            <a:extLst>
              <a:ext uri="{FF2B5EF4-FFF2-40B4-BE49-F238E27FC236}">
                <a16:creationId xmlns:a16="http://schemas.microsoft.com/office/drawing/2014/main" id="{31B3C2A6-5355-DCAF-2E4B-7ABD900E98D3}"/>
              </a:ext>
            </a:extLst>
          </p:cNvPr>
          <p:cNvSpPr>
            <a:spLocks noGrp="1"/>
          </p:cNvSpPr>
          <p:nvPr>
            <p:ph type="title"/>
          </p:nvPr>
        </p:nvSpPr>
        <p:spPr>
          <a:xfrm>
            <a:off x="132420" y="0"/>
            <a:ext cx="12192000" cy="1143000"/>
          </a:xfrm>
        </p:spPr>
        <p:txBody>
          <a:bodyPr/>
          <a:lstStyle/>
          <a:p>
            <a:r>
              <a:rPr lang="es-MX" altLang="es-CO" sz="4000" dirty="0">
                <a:solidFill>
                  <a:srgbClr val="FF0000"/>
                </a:solidFill>
              </a:rPr>
              <a:t>EVALUACIÓN</a:t>
            </a:r>
            <a:r>
              <a:rPr lang="es-MX" altLang="es-CO" dirty="0">
                <a:solidFill>
                  <a:srgbClr val="FF0000"/>
                </a:solidFill>
              </a:rPr>
              <a:t> DE LA EFICACIA DE LA ACCIÓN TOMADA</a:t>
            </a:r>
            <a:endParaRPr lang="es-CO" altLang="es-CO" dirty="0">
              <a:solidFill>
                <a:srgbClr val="FF0000"/>
              </a:solidFill>
            </a:endParaRPr>
          </a:p>
        </p:txBody>
      </p:sp>
      <p:sp>
        <p:nvSpPr>
          <p:cNvPr id="7" name="4 Rectángulo">
            <a:extLst>
              <a:ext uri="{FF2B5EF4-FFF2-40B4-BE49-F238E27FC236}">
                <a16:creationId xmlns:a16="http://schemas.microsoft.com/office/drawing/2014/main" id="{85920AB5-BD0E-4E32-AE67-699F29830849}"/>
              </a:ext>
            </a:extLst>
          </p:cNvPr>
          <p:cNvSpPr/>
          <p:nvPr/>
        </p:nvSpPr>
        <p:spPr>
          <a:xfrm>
            <a:off x="514338" y="1265294"/>
            <a:ext cx="4419600" cy="400110"/>
          </a:xfrm>
          <a:prstGeom prst="rect">
            <a:avLst/>
          </a:prstGeom>
        </p:spPr>
        <p:style>
          <a:lnRef idx="1">
            <a:schemeClr val="accent3"/>
          </a:lnRef>
          <a:fillRef idx="2">
            <a:schemeClr val="accent3"/>
          </a:fillRef>
          <a:effectRef idx="1">
            <a:schemeClr val="accent3"/>
          </a:effectRef>
          <a:fontRef idx="minor">
            <a:schemeClr val="dk1"/>
          </a:fontRef>
        </p:style>
        <p:txBody>
          <a:bodyPr anchor="ctr">
            <a:spAutoFit/>
          </a:bodyPr>
          <a:lstStyle/>
          <a:p>
            <a:pPr algn="ctr" eaLnBrk="1" fontAlgn="auto" hangingPunct="1">
              <a:spcBef>
                <a:spcPts val="0"/>
              </a:spcBef>
              <a:spcAft>
                <a:spcPts val="0"/>
              </a:spcAft>
              <a:defRPr/>
            </a:pPr>
            <a:r>
              <a:rPr lang="es-ES" sz="2000" dirty="0">
                <a:ln>
                  <a:solidFill>
                    <a:schemeClr val="tx1"/>
                  </a:solidFill>
                </a:ln>
                <a:solidFill>
                  <a:schemeClr val="tx1"/>
                </a:solidFill>
                <a:latin typeface="Arial" pitchFamily="34" charset="0"/>
                <a:cs typeface="Arial" pitchFamily="34" charset="0"/>
              </a:rPr>
              <a:t>PARA OPORTUNIDAD DE MEJORA</a:t>
            </a:r>
            <a:endParaRPr lang="es-CO" sz="2000" dirty="0">
              <a:ln>
                <a:solidFill>
                  <a:schemeClr val="tx1"/>
                </a:solidFill>
              </a:ln>
              <a:solidFill>
                <a:schemeClr val="tx1"/>
              </a:solidFill>
            </a:endParaRPr>
          </a:p>
        </p:txBody>
      </p:sp>
      <p:sp>
        <p:nvSpPr>
          <p:cNvPr id="8" name="4 Rectángulo">
            <a:extLst>
              <a:ext uri="{FF2B5EF4-FFF2-40B4-BE49-F238E27FC236}">
                <a16:creationId xmlns:a16="http://schemas.microsoft.com/office/drawing/2014/main" id="{40B6E19F-31B0-490B-9900-5FB567DF326D}"/>
              </a:ext>
            </a:extLst>
          </p:cNvPr>
          <p:cNvSpPr/>
          <p:nvPr/>
        </p:nvSpPr>
        <p:spPr>
          <a:xfrm>
            <a:off x="6096000" y="1225933"/>
            <a:ext cx="4419600" cy="400110"/>
          </a:xfrm>
          <a:prstGeom prst="rect">
            <a:avLst/>
          </a:prstGeom>
        </p:spPr>
        <p:style>
          <a:lnRef idx="0">
            <a:schemeClr val="accent2"/>
          </a:lnRef>
          <a:fillRef idx="3">
            <a:schemeClr val="accent2"/>
          </a:fillRef>
          <a:effectRef idx="3">
            <a:schemeClr val="accent2"/>
          </a:effectRef>
          <a:fontRef idx="minor">
            <a:schemeClr val="lt1"/>
          </a:fontRef>
        </p:style>
        <p:txBody>
          <a:bodyPr anchor="ctr">
            <a:spAutoFit/>
          </a:bodyPr>
          <a:lstStyle/>
          <a:p>
            <a:pPr algn="ctr" eaLnBrk="1" fontAlgn="auto" hangingPunct="1">
              <a:spcBef>
                <a:spcPts val="0"/>
              </a:spcBef>
              <a:spcAft>
                <a:spcPts val="0"/>
              </a:spcAft>
              <a:defRPr/>
            </a:pPr>
            <a:r>
              <a:rPr lang="es-ES" sz="2000" dirty="0">
                <a:ln>
                  <a:solidFill>
                    <a:schemeClr val="tx1"/>
                  </a:solidFill>
                </a:ln>
                <a:solidFill>
                  <a:schemeClr val="tx1"/>
                </a:solidFill>
                <a:latin typeface="Arial" pitchFamily="34" charset="0"/>
                <a:cs typeface="Arial" pitchFamily="34" charset="0"/>
              </a:rPr>
              <a:t>PARA NO CONFORMIDAD</a:t>
            </a:r>
            <a:endParaRPr lang="es-CO" sz="2000" dirty="0">
              <a:ln>
                <a:solidFill>
                  <a:schemeClr val="tx1"/>
                </a:solidFill>
              </a:ln>
              <a:solidFill>
                <a:schemeClr val="tx1"/>
              </a:solidFill>
            </a:endParaRPr>
          </a:p>
        </p:txBody>
      </p:sp>
      <p:sp>
        <p:nvSpPr>
          <p:cNvPr id="9" name="Rectángulo redondeado 13">
            <a:extLst>
              <a:ext uri="{FF2B5EF4-FFF2-40B4-BE49-F238E27FC236}">
                <a16:creationId xmlns:a16="http://schemas.microsoft.com/office/drawing/2014/main" id="{258C450E-6AB0-4DAD-866A-7ABA6892C4EF}"/>
              </a:ext>
            </a:extLst>
          </p:cNvPr>
          <p:cNvSpPr/>
          <p:nvPr/>
        </p:nvSpPr>
        <p:spPr bwMode="auto">
          <a:xfrm>
            <a:off x="5905041" y="1899567"/>
            <a:ext cx="4801518" cy="400110"/>
          </a:xfrm>
          <a:prstGeom prst="roundRect">
            <a:avLst/>
          </a:prstGeom>
          <a:solidFill>
            <a:schemeClr val="tx2">
              <a:lumMod val="75000"/>
            </a:schemeClr>
          </a:solidFill>
        </p:spPr>
        <p:style>
          <a:lnRef idx="0">
            <a:schemeClr val="accent4"/>
          </a:lnRef>
          <a:fillRef idx="3">
            <a:schemeClr val="accent4"/>
          </a:fillRef>
          <a:effectRef idx="3">
            <a:schemeClr val="accent4"/>
          </a:effectRef>
          <a:fontRef idx="minor">
            <a:schemeClr val="lt1"/>
          </a:fontRef>
        </p:style>
        <p:txBody>
          <a:bodyPr anchor="ctr"/>
          <a:lstStyle/>
          <a:p>
            <a:pPr algn="ctr">
              <a:defRPr/>
            </a:pPr>
            <a:r>
              <a:rPr lang="es-CO" sz="800" dirty="0">
                <a:ln w="0"/>
                <a:solidFill>
                  <a:schemeClr val="accent1">
                    <a:lumMod val="20000"/>
                    <a:lumOff val="80000"/>
                  </a:schemeClr>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RECUERDE QUE: </a:t>
            </a:r>
          </a:p>
          <a:p>
            <a:pPr algn="ctr">
              <a:defRPr/>
            </a:pPr>
            <a:r>
              <a:rPr lang="es-CO" sz="800" dirty="0">
                <a:ln w="0"/>
                <a:solidFill>
                  <a:schemeClr val="accent1">
                    <a:lumMod val="20000"/>
                    <a:lumOff val="80000"/>
                  </a:schemeClr>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SI ES UNA ACCIÓN CORRECTIVA SE TRATA COMO UNA </a:t>
            </a:r>
            <a:r>
              <a:rPr lang="es-CO" sz="800" b="1" dirty="0">
                <a:ln w="0"/>
                <a:solidFill>
                  <a:schemeClr val="accent1">
                    <a:lumMod val="20000"/>
                    <a:lumOff val="80000"/>
                  </a:schemeClr>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NO CONFORMIDAD</a:t>
            </a:r>
            <a:r>
              <a:rPr lang="es-CO" sz="800" dirty="0">
                <a:ln w="0"/>
                <a:solidFill>
                  <a:schemeClr val="accent1">
                    <a:lumMod val="20000"/>
                    <a:lumOff val="80000"/>
                  </a:schemeClr>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a:t>
            </a:r>
          </a:p>
        </p:txBody>
      </p:sp>
      <p:pic>
        <p:nvPicPr>
          <p:cNvPr id="3" name="Imagen 2">
            <a:extLst>
              <a:ext uri="{FF2B5EF4-FFF2-40B4-BE49-F238E27FC236}">
                <a16:creationId xmlns:a16="http://schemas.microsoft.com/office/drawing/2014/main" id="{E90CECDA-E521-C115-40B8-EA23665CB5B8}"/>
              </a:ext>
            </a:extLst>
          </p:cNvPr>
          <p:cNvPicPr>
            <a:picLocks noChangeAspect="1"/>
          </p:cNvPicPr>
          <p:nvPr/>
        </p:nvPicPr>
        <p:blipFill>
          <a:blip r:embed="rId2"/>
          <a:stretch>
            <a:fillRect/>
          </a:stretch>
        </p:blipFill>
        <p:spPr>
          <a:xfrm>
            <a:off x="-165035" y="2099622"/>
            <a:ext cx="4801518" cy="4348803"/>
          </a:xfrm>
          <a:prstGeom prst="rect">
            <a:avLst/>
          </a:prstGeom>
        </p:spPr>
      </p:pic>
      <p:pic>
        <p:nvPicPr>
          <p:cNvPr id="5" name="Imagen 4">
            <a:extLst>
              <a:ext uri="{FF2B5EF4-FFF2-40B4-BE49-F238E27FC236}">
                <a16:creationId xmlns:a16="http://schemas.microsoft.com/office/drawing/2014/main" id="{CA5D1D39-9FBA-3CF4-6AC5-DA94DB5C7D50}"/>
              </a:ext>
            </a:extLst>
          </p:cNvPr>
          <p:cNvPicPr>
            <a:picLocks noChangeAspect="1"/>
          </p:cNvPicPr>
          <p:nvPr/>
        </p:nvPicPr>
        <p:blipFill>
          <a:blip r:embed="rId3"/>
          <a:stretch>
            <a:fillRect/>
          </a:stretch>
        </p:blipFill>
        <p:spPr>
          <a:xfrm>
            <a:off x="5236427" y="2558088"/>
            <a:ext cx="4535533" cy="3890337"/>
          </a:xfrm>
          <a:prstGeom prst="rect">
            <a:avLst/>
          </a:prstGeom>
        </p:spPr>
      </p:pic>
    </p:spTree>
  </p:cSld>
  <p:clrMapOvr>
    <a:masterClrMapping/>
  </p:clrMapOvr>
  <p:transition spd="slow"/>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6 Rectángulo">
            <a:extLst>
              <a:ext uri="{FF2B5EF4-FFF2-40B4-BE49-F238E27FC236}">
                <a16:creationId xmlns:a16="http://schemas.microsoft.com/office/drawing/2014/main" id="{5103EA14-32CE-4888-AC03-6293D4BDD2E0}"/>
              </a:ext>
            </a:extLst>
          </p:cNvPr>
          <p:cNvSpPr/>
          <p:nvPr/>
        </p:nvSpPr>
        <p:spPr>
          <a:xfrm>
            <a:off x="2293706" y="547688"/>
            <a:ext cx="7604586" cy="461665"/>
          </a:xfrm>
          <a:prstGeom prst="rect">
            <a:avLst/>
          </a:prstGeom>
          <a:noFill/>
        </p:spPr>
        <p:txBody>
          <a:bodyPr>
            <a:spAutoFit/>
          </a:bodyPr>
          <a:lstStyle/>
          <a:p>
            <a:pPr algn="ctr" eaLnBrk="1" fontAlgn="auto" hangingPunct="1">
              <a:spcBef>
                <a:spcPts val="0"/>
              </a:spcBef>
              <a:spcAft>
                <a:spcPts val="0"/>
              </a:spcAft>
              <a:defRPr/>
            </a:pPr>
            <a:r>
              <a:rPr lang="es-ES" sz="2400" dirty="0">
                <a:ln w="18415" cmpd="sng">
                  <a:solidFill>
                    <a:schemeClr val="tx1"/>
                  </a:solidFill>
                  <a:prstDash val="solid"/>
                </a:ln>
                <a:effectLst>
                  <a:outerShdw blurRad="63500" dir="3600000" algn="tl" rotWithShape="0">
                    <a:srgbClr val="000000">
                      <a:alpha val="70000"/>
                    </a:srgbClr>
                  </a:outerShdw>
                </a:effectLst>
                <a:latin typeface="+mn-lt"/>
              </a:rPr>
              <a:t> Control de Cambios</a:t>
            </a:r>
          </a:p>
        </p:txBody>
      </p:sp>
      <p:sp>
        <p:nvSpPr>
          <p:cNvPr id="36867" name="Rectangle 5">
            <a:extLst>
              <a:ext uri="{FF2B5EF4-FFF2-40B4-BE49-F238E27FC236}">
                <a16:creationId xmlns:a16="http://schemas.microsoft.com/office/drawing/2014/main" id="{CF581FD1-47F6-48C2-21BE-72A96E5FBB51}"/>
              </a:ext>
            </a:extLst>
          </p:cNvPr>
          <p:cNvSpPr>
            <a:spLocks noChangeArrowheads="1"/>
          </p:cNvSpPr>
          <p:nvPr/>
        </p:nvSpPr>
        <p:spPr bwMode="auto">
          <a:xfrm>
            <a:off x="800100" y="1804988"/>
            <a:ext cx="9907588" cy="830262"/>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0"/>
              </a:spcBef>
              <a:buFontTx/>
              <a:buNone/>
            </a:pPr>
            <a:r>
              <a:rPr lang="es-ES" altLang="es-CO" sz="1600" dirty="0">
                <a:solidFill>
                  <a:srgbClr val="444444"/>
                </a:solidFill>
                <a:latin typeface="Arial" panose="020B0604020202020204" pitchFamily="34" charset="0"/>
                <a:cs typeface="Arial" panose="020B0604020202020204" pitchFamily="34" charset="0"/>
              </a:rPr>
              <a:t>SEGUNDA VERSIÓN REALIZADA POR: PAOLA CERTUCHE-CONTRATISTA- 23-11-2023</a:t>
            </a:r>
          </a:p>
          <a:p>
            <a:pPr algn="ctr">
              <a:spcBef>
                <a:spcPct val="0"/>
              </a:spcBef>
              <a:buFontTx/>
              <a:buNone/>
            </a:pPr>
            <a:endParaRPr lang="es-ES" altLang="es-CO" sz="1600" dirty="0">
              <a:latin typeface="Arial" panose="020B0604020202020204" pitchFamily="34" charset="0"/>
              <a:cs typeface="Arial" panose="020B0604020202020204" pitchFamily="34" charset="0"/>
            </a:endParaRPr>
          </a:p>
          <a:p>
            <a:pPr algn="ctr">
              <a:spcBef>
                <a:spcPct val="0"/>
              </a:spcBef>
              <a:buFontTx/>
              <a:buNone/>
            </a:pPr>
            <a:r>
              <a:rPr lang="es-ES" altLang="es-CO" sz="1600" dirty="0">
                <a:solidFill>
                  <a:srgbClr val="444444"/>
                </a:solidFill>
                <a:latin typeface="Arial" panose="020B0604020202020204" pitchFamily="34" charset="0"/>
                <a:cs typeface="Arial" panose="020B0604020202020204" pitchFamily="34" charset="0"/>
              </a:rPr>
              <a:t>REVISADO Y APROBADO POR: ALEXANDER BUENDÍA ASTUDILLO- DIRECTOR – 23-11-2023</a:t>
            </a:r>
          </a:p>
        </p:txBody>
      </p:sp>
      <p:sp>
        <p:nvSpPr>
          <p:cNvPr id="13" name="6 Rectángulo">
            <a:extLst>
              <a:ext uri="{FF2B5EF4-FFF2-40B4-BE49-F238E27FC236}">
                <a16:creationId xmlns:a16="http://schemas.microsoft.com/office/drawing/2014/main" id="{CFE85D64-9095-400D-B91F-E9D392406590}"/>
              </a:ext>
            </a:extLst>
          </p:cNvPr>
          <p:cNvSpPr/>
          <p:nvPr/>
        </p:nvSpPr>
        <p:spPr>
          <a:xfrm>
            <a:off x="2293707" y="3420831"/>
            <a:ext cx="7604586" cy="461665"/>
          </a:xfrm>
          <a:prstGeom prst="rect">
            <a:avLst/>
          </a:prstGeom>
          <a:noFill/>
        </p:spPr>
        <p:txBody>
          <a:bodyPr>
            <a:spAutoFit/>
          </a:bodyPr>
          <a:lstStyle/>
          <a:p>
            <a:pPr algn="ctr" eaLnBrk="1" fontAlgn="auto" hangingPunct="1">
              <a:spcBef>
                <a:spcPts val="0"/>
              </a:spcBef>
              <a:spcAft>
                <a:spcPts val="0"/>
              </a:spcAft>
              <a:defRPr/>
            </a:pPr>
            <a:r>
              <a:rPr lang="es-ES" sz="2400" dirty="0">
                <a:ln w="18415" cmpd="sng">
                  <a:solidFill>
                    <a:schemeClr val="tx1"/>
                  </a:solidFill>
                  <a:prstDash val="solid"/>
                </a:ln>
                <a:effectLst>
                  <a:outerShdw blurRad="63500" dir="3600000" algn="tl" rotWithShape="0">
                    <a:srgbClr val="000000">
                      <a:alpha val="70000"/>
                    </a:srgbClr>
                  </a:outerShdw>
                </a:effectLst>
                <a:latin typeface="+mn-lt"/>
              </a:rPr>
              <a:t>Justificación</a:t>
            </a:r>
            <a:endParaRPr lang="es-ES" sz="2400" dirty="0">
              <a:ln w="18415" cmpd="sng">
                <a:solidFill>
                  <a:schemeClr val="tx1"/>
                </a:solidFill>
                <a:prstDash val="solid"/>
              </a:ln>
              <a:latin typeface="Arial" pitchFamily="34" charset="0"/>
              <a:cs typeface="Arial" pitchFamily="34" charset="0"/>
            </a:endParaRPr>
          </a:p>
        </p:txBody>
      </p:sp>
      <p:sp>
        <p:nvSpPr>
          <p:cNvPr id="36869" name="CuadroTexto 11">
            <a:extLst>
              <a:ext uri="{FF2B5EF4-FFF2-40B4-BE49-F238E27FC236}">
                <a16:creationId xmlns:a16="http://schemas.microsoft.com/office/drawing/2014/main" id="{DB66C668-EE12-5D9B-4F7F-B98E1FDA7ED2}"/>
              </a:ext>
            </a:extLst>
          </p:cNvPr>
          <p:cNvSpPr txBox="1">
            <a:spLocks noChangeArrowheads="1"/>
          </p:cNvSpPr>
          <p:nvPr/>
        </p:nvSpPr>
        <p:spPr bwMode="auto">
          <a:xfrm>
            <a:off x="2008188" y="3906838"/>
            <a:ext cx="8175625" cy="585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0"/>
              </a:spcBef>
              <a:buFontTx/>
              <a:buNone/>
            </a:pPr>
            <a:r>
              <a:rPr lang="es-CO" altLang="es-CO" sz="1600" dirty="0">
                <a:solidFill>
                  <a:srgbClr val="444444"/>
                </a:solidFill>
                <a:latin typeface="Arial" panose="020B0604020202020204" pitchFamily="34" charset="0"/>
                <a:cs typeface="Arial" panose="020B0604020202020204" pitchFamily="34" charset="0"/>
              </a:rPr>
              <a:t>Se requiere para ilustrar la manera de diligenciar la matriz de Salida No Conforme </a:t>
            </a:r>
          </a:p>
          <a:p>
            <a:pPr algn="ctr">
              <a:spcBef>
                <a:spcPct val="0"/>
              </a:spcBef>
              <a:buFontTx/>
              <a:buNone/>
            </a:pPr>
            <a:r>
              <a:rPr lang="es-CO" altLang="es-CO" sz="1600" dirty="0">
                <a:solidFill>
                  <a:srgbClr val="444444"/>
                </a:solidFill>
                <a:latin typeface="Arial" panose="020B0604020202020204" pitchFamily="34" charset="0"/>
                <a:cs typeface="Arial" panose="020B0604020202020204" pitchFamily="34" charset="0"/>
              </a:rPr>
              <a:t>PE-GS-2.2.1-FOR-12 versión 10.</a:t>
            </a:r>
          </a:p>
        </p:txBody>
      </p:sp>
      <p:sp>
        <p:nvSpPr>
          <p:cNvPr id="36870" name="CuadroTexto 1">
            <a:extLst>
              <a:ext uri="{FF2B5EF4-FFF2-40B4-BE49-F238E27FC236}">
                <a16:creationId xmlns:a16="http://schemas.microsoft.com/office/drawing/2014/main" id="{57EFAF40-568C-5704-E023-1793B177DD63}"/>
              </a:ext>
            </a:extLst>
          </p:cNvPr>
          <p:cNvSpPr txBox="1">
            <a:spLocks noChangeArrowheads="1"/>
          </p:cNvSpPr>
          <p:nvPr/>
        </p:nvSpPr>
        <p:spPr bwMode="auto">
          <a:xfrm>
            <a:off x="4060825" y="5375275"/>
            <a:ext cx="4600575"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0"/>
              </a:spcBef>
              <a:buFont typeface="Arial" panose="020B0604020202020204" pitchFamily="34" charset="0"/>
              <a:buNone/>
            </a:pPr>
            <a:r>
              <a:rPr lang="es-CO" altLang="en-US" sz="1600" dirty="0">
                <a:solidFill>
                  <a:srgbClr val="444444"/>
                </a:solidFill>
                <a:latin typeface="Arial" panose="020B0604020202020204" pitchFamily="34" charset="0"/>
                <a:cs typeface="Arial" panose="020B0604020202020204" pitchFamily="34" charset="0"/>
              </a:rPr>
              <a:t>Versión 2.</a:t>
            </a:r>
          </a:p>
          <a:p>
            <a:pPr algn="ctr">
              <a:spcBef>
                <a:spcPct val="0"/>
              </a:spcBef>
              <a:buFont typeface="Arial" panose="020B0604020202020204" pitchFamily="34" charset="0"/>
              <a:buNone/>
            </a:pPr>
            <a:r>
              <a:rPr lang="es-CO" altLang="en-US" sz="1600" dirty="0">
                <a:solidFill>
                  <a:srgbClr val="444444"/>
                </a:solidFill>
                <a:latin typeface="Arial" panose="020B0604020202020204" pitchFamily="34" charset="0"/>
                <a:cs typeface="Arial" panose="020B0604020202020204" pitchFamily="34" charset="0"/>
              </a:rPr>
              <a:t>Aprobado: noviembre 23 de 2023</a:t>
            </a:r>
          </a:p>
        </p:txBody>
      </p:sp>
    </p:spTree>
  </p:cSld>
  <p:clrMapOvr>
    <a:masterClrMapping/>
  </p:clrMapOvr>
  <p:transition spd="slow" advTm="4257">
    <p:comb/>
  </p:transition>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47833691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4" name="CuadroTexto 3"/>
          <p:cNvSpPr txBox="1"/>
          <p:nvPr/>
        </p:nvSpPr>
        <p:spPr>
          <a:xfrm>
            <a:off x="862885" y="2717441"/>
            <a:ext cx="10393250" cy="317009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s-CO" sz="4800" dirty="0">
                <a:solidFill>
                  <a:prstClr val="white"/>
                </a:solidFill>
                <a:latin typeface="Franklin Gothic Medium" panose="020B0603020102020204" pitchFamily="34" charset="0"/>
              </a:rPr>
              <a:t>INSTRUCTIVO PARA EL REGISTRO DE SALIDAS NO CONFORMES</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CO" sz="3600" b="0" i="0" u="none" strike="noStrike" kern="1200" cap="none" spc="0" normalizeH="0" baseline="0" noProof="0" dirty="0">
                <a:ln>
                  <a:noFill/>
                </a:ln>
                <a:solidFill>
                  <a:prstClr val="white"/>
                </a:solidFill>
                <a:effectLst/>
                <a:uLnTx/>
                <a:uFillTx/>
                <a:latin typeface="Franklin Gothic Medium" panose="020B0603020102020204" pitchFamily="34" charset="0"/>
                <a:ea typeface="+mn-ea"/>
                <a:cs typeface="+mn-cs"/>
              </a:rPr>
              <a:t>FORMATO PE-GS-2.2.1 FOR-12 versión 11</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CO" sz="3600" b="0" i="0" u="none" strike="noStrike" kern="1200" cap="none" spc="0" normalizeH="0" baseline="0" noProof="0" dirty="0">
              <a:ln>
                <a:noFill/>
              </a:ln>
              <a:solidFill>
                <a:prstClr val="white"/>
              </a:solidFill>
              <a:effectLst/>
              <a:uLnTx/>
              <a:uFillTx/>
              <a:latin typeface="Franklin Gothic Medium" panose="020B0603020102020204" pitchFamily="34" charset="0"/>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lang="es-CO" sz="3200" dirty="0">
                <a:solidFill>
                  <a:prstClr val="white"/>
                </a:solidFill>
                <a:latin typeface="Franklin Gothic Book" panose="020B0503020102020204" pitchFamily="34" charset="0"/>
              </a:rPr>
              <a:t>Centro de Gestión de Calidad y Acreditación Institucional</a:t>
            </a:r>
            <a:endParaRPr kumimoji="0" lang="es-CO" sz="3200" b="0" i="0" u="none" strike="noStrike" kern="1200" cap="none" spc="0" normalizeH="0" baseline="0" noProof="0" dirty="0">
              <a:ln>
                <a:noFill/>
              </a:ln>
              <a:solidFill>
                <a:prstClr val="white"/>
              </a:solidFill>
              <a:effectLst/>
              <a:uLnTx/>
              <a:uFillTx/>
              <a:latin typeface="Franklin Gothic Book" panose="020B0503020102020204" pitchFamily="34" charset="0"/>
              <a:ea typeface="+mn-ea"/>
              <a:cs typeface="+mn-cs"/>
            </a:endParaRPr>
          </a:p>
        </p:txBody>
      </p:sp>
    </p:spTree>
    <p:extLst>
      <p:ext uri="{BB962C8B-B14F-4D97-AF65-F5344CB8AC3E}">
        <p14:creationId xmlns:p14="http://schemas.microsoft.com/office/powerpoint/2010/main" val="159912461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a:extLst>
              <a:ext uri="{FF2B5EF4-FFF2-40B4-BE49-F238E27FC236}">
                <a16:creationId xmlns:a16="http://schemas.microsoft.com/office/drawing/2014/main" id="{7F9A5EE5-5BAA-49CB-9031-99CC2324D7AB}"/>
              </a:ext>
            </a:extLst>
          </p:cNvPr>
          <p:cNvSpPr/>
          <p:nvPr/>
        </p:nvSpPr>
        <p:spPr>
          <a:xfrm>
            <a:off x="11242675" y="4894263"/>
            <a:ext cx="571500" cy="325437"/>
          </a:xfrm>
          <a:prstGeom prst="rect">
            <a:avLst/>
          </a:prstGeom>
          <a:solidFill>
            <a:schemeClr val="bg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anchor="ctr"/>
          <a:lstStyle/>
          <a:p>
            <a:pPr marL="0" marR="0" lvl="0" indent="0" algn="ctr" defTabSz="4572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37" name="Rectángulo 36">
            <a:extLst>
              <a:ext uri="{FF2B5EF4-FFF2-40B4-BE49-F238E27FC236}">
                <a16:creationId xmlns:a16="http://schemas.microsoft.com/office/drawing/2014/main" id="{B4AFE8A2-81ED-4FC6-9286-8BAAFA9086D4}"/>
              </a:ext>
            </a:extLst>
          </p:cNvPr>
          <p:cNvSpPr/>
          <p:nvPr/>
        </p:nvSpPr>
        <p:spPr>
          <a:xfrm>
            <a:off x="9178925" y="4991100"/>
            <a:ext cx="457200" cy="327025"/>
          </a:xfrm>
          <a:prstGeom prst="rect">
            <a:avLst/>
          </a:prstGeom>
          <a:solidFill>
            <a:schemeClr val="bg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anchor="ctr"/>
          <a:lstStyle/>
          <a:p>
            <a:pPr marL="0" marR="0" lvl="0" indent="0" algn="ctr" defTabSz="4572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pic>
        <p:nvPicPr>
          <p:cNvPr id="45" name="Picture 12" descr="Imagen relacionada">
            <a:extLst>
              <a:ext uri="{FF2B5EF4-FFF2-40B4-BE49-F238E27FC236}">
                <a16:creationId xmlns:a16="http://schemas.microsoft.com/office/drawing/2014/main" id="{4F37A4B8-71C5-1796-8786-7FE61773336B}"/>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7246938" y="2784475"/>
            <a:ext cx="4321175" cy="2271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6" name="Rectángulo 45">
            <a:extLst>
              <a:ext uri="{FF2B5EF4-FFF2-40B4-BE49-F238E27FC236}">
                <a16:creationId xmlns:a16="http://schemas.microsoft.com/office/drawing/2014/main" id="{C89E6B17-CBF9-4641-8E2C-BA5B1F670AC4}"/>
              </a:ext>
            </a:extLst>
          </p:cNvPr>
          <p:cNvSpPr/>
          <p:nvPr/>
        </p:nvSpPr>
        <p:spPr>
          <a:xfrm>
            <a:off x="2442506" y="145281"/>
            <a:ext cx="7812646" cy="1446550"/>
          </a:xfrm>
          <a:prstGeom prst="rect">
            <a:avLst/>
          </a:prstGeom>
        </p:spPr>
        <p:txBody>
          <a:bodyPr>
            <a:spAutoFit/>
          </a:bodyPr>
          <a:lstStyle/>
          <a:p>
            <a:pPr marL="0" marR="0" lvl="0" indent="0" algn="ctr" defTabSz="457200" rtl="0" eaLnBrk="1" fontAlgn="base" latinLnBrk="0" hangingPunct="1">
              <a:lnSpc>
                <a:spcPct val="100000"/>
              </a:lnSpc>
              <a:spcBef>
                <a:spcPct val="0"/>
              </a:spcBef>
              <a:spcAft>
                <a:spcPct val="0"/>
              </a:spcAft>
              <a:buClrTx/>
              <a:buSzTx/>
              <a:buFontTx/>
              <a:buNone/>
              <a:tabLst/>
              <a:defRPr/>
            </a:pPr>
            <a:r>
              <a:rPr kumimoji="0" lang="es-CO" sz="4400" b="1" i="0" u="none" strike="noStrike" kern="1200" cap="none" spc="0" normalizeH="0" baseline="0" noProof="0" dirty="0">
                <a:ln w="22225">
                  <a:solidFill>
                    <a:srgbClr val="C0504D"/>
                  </a:solidFill>
                  <a:prstDash val="solid"/>
                </a:ln>
                <a:solidFill>
                  <a:srgbClr val="C0504D">
                    <a:lumMod val="40000"/>
                    <a:lumOff val="60000"/>
                  </a:srgbClr>
                </a:solidFill>
                <a:effectLst/>
                <a:uLnTx/>
                <a:uFillTx/>
                <a:latin typeface="Arial" panose="020B0604020202020204" pitchFamily="34" charset="0"/>
                <a:ea typeface="+mn-ea"/>
                <a:cs typeface="Arial" panose="020B0604020202020204" pitchFamily="34" charset="0"/>
              </a:rPr>
              <a:t>Tratamiento de </a:t>
            </a:r>
          </a:p>
          <a:p>
            <a:pPr marL="0" marR="0" lvl="0" indent="0" algn="ctr" defTabSz="457200" rtl="0" eaLnBrk="1" fontAlgn="base" latinLnBrk="0" hangingPunct="1">
              <a:lnSpc>
                <a:spcPct val="100000"/>
              </a:lnSpc>
              <a:spcBef>
                <a:spcPct val="0"/>
              </a:spcBef>
              <a:spcAft>
                <a:spcPct val="0"/>
              </a:spcAft>
              <a:buClrTx/>
              <a:buSzTx/>
              <a:buFontTx/>
              <a:buNone/>
              <a:tabLst/>
              <a:defRPr/>
            </a:pPr>
            <a:r>
              <a:rPr kumimoji="0" lang="es-CO" sz="4000" b="1" i="0" u="none" strike="noStrike" kern="1200" cap="none" spc="0" normalizeH="0" baseline="0" noProof="0" dirty="0">
                <a:ln w="22225">
                  <a:solidFill>
                    <a:srgbClr val="C0504D"/>
                  </a:solidFill>
                  <a:prstDash val="solid"/>
                </a:ln>
                <a:solidFill>
                  <a:srgbClr val="C0504D">
                    <a:lumMod val="40000"/>
                    <a:lumOff val="60000"/>
                  </a:srgbClr>
                </a:solidFill>
                <a:effectLst/>
                <a:uLnTx/>
                <a:uFillTx/>
                <a:latin typeface="Arial" panose="020B0604020202020204" pitchFamily="34" charset="0"/>
                <a:ea typeface="+mn-ea"/>
                <a:cs typeface="Arial" panose="020B0604020202020204" pitchFamily="34" charset="0"/>
              </a:rPr>
              <a:t>Salidas No Conformes</a:t>
            </a:r>
            <a:r>
              <a:rPr kumimoji="0" lang="es-CO" sz="4400" b="1" i="0" u="none" strike="noStrike" kern="1200" cap="none" spc="0" normalizeH="0" baseline="0" noProof="0" dirty="0">
                <a:ln w="22225">
                  <a:solidFill>
                    <a:srgbClr val="C0504D"/>
                  </a:solidFill>
                  <a:prstDash val="solid"/>
                </a:ln>
                <a:solidFill>
                  <a:srgbClr val="C0504D">
                    <a:lumMod val="40000"/>
                    <a:lumOff val="60000"/>
                  </a:srgbClr>
                </a:solidFill>
                <a:effectLst/>
                <a:uLnTx/>
                <a:uFillTx/>
                <a:latin typeface="Arial" panose="020B0604020202020204" pitchFamily="34" charset="0"/>
                <a:ea typeface="+mn-ea"/>
                <a:cs typeface="Arial" panose="020B0604020202020204" pitchFamily="34" charset="0"/>
              </a:rPr>
              <a:t> </a:t>
            </a:r>
            <a:endParaRPr kumimoji="0" lang="en-US" sz="4400" b="1" i="0" u="none" strike="noStrike" kern="1200" cap="none" spc="0" normalizeH="0" baseline="0" noProof="0" dirty="0">
              <a:ln w="22225">
                <a:solidFill>
                  <a:srgbClr val="C0504D"/>
                </a:solidFill>
                <a:prstDash val="solid"/>
              </a:ln>
              <a:solidFill>
                <a:srgbClr val="C0504D">
                  <a:lumMod val="40000"/>
                  <a:lumOff val="60000"/>
                </a:srgbClr>
              </a:solidFill>
              <a:effectLst/>
              <a:uLnTx/>
              <a:uFillTx/>
              <a:latin typeface="Arial" panose="020B0604020202020204" pitchFamily="34" charset="0"/>
              <a:ea typeface="+mn-ea"/>
              <a:cs typeface="Arial" panose="020B0604020202020204" pitchFamily="34" charset="0"/>
            </a:endParaRPr>
          </a:p>
        </p:txBody>
      </p:sp>
      <p:grpSp>
        <p:nvGrpSpPr>
          <p:cNvPr id="8" name="Grupo 7">
            <a:extLst>
              <a:ext uri="{FF2B5EF4-FFF2-40B4-BE49-F238E27FC236}">
                <a16:creationId xmlns:a16="http://schemas.microsoft.com/office/drawing/2014/main" id="{594A2469-BB66-CD87-527B-CD9CFD46CB78}"/>
              </a:ext>
            </a:extLst>
          </p:cNvPr>
          <p:cNvGrpSpPr>
            <a:grpSpLocks/>
          </p:cNvGrpSpPr>
          <p:nvPr/>
        </p:nvGrpSpPr>
        <p:grpSpPr bwMode="auto">
          <a:xfrm>
            <a:off x="263525" y="1422400"/>
            <a:ext cx="5907088" cy="5435600"/>
            <a:chOff x="1482015" y="1092016"/>
            <a:chExt cx="3537979" cy="3254697"/>
          </a:xfrm>
        </p:grpSpPr>
        <p:pic>
          <p:nvPicPr>
            <p:cNvPr id="17415" name="Picture 2" descr="Ppt animated gif 3 » GIF Images Download">
              <a:extLst>
                <a:ext uri="{FF2B5EF4-FFF2-40B4-BE49-F238E27FC236}">
                  <a16:creationId xmlns:a16="http://schemas.microsoft.com/office/drawing/2014/main" id="{2DDACC1F-CE5C-6AB5-8791-32FFE0173F2B}"/>
                </a:ext>
              </a:extLst>
            </p:cNvPr>
            <p:cNvPicPr>
              <a:picLocks noChangeAspect="1" noChangeArrowheads="1" noCrop="1"/>
            </p:cNvPicPr>
            <p:nvPr/>
          </p:nvPicPr>
          <p:blipFill>
            <a:blip r:embed="rId3">
              <a:extLst>
                <a:ext uri="{28A0092B-C50C-407E-A947-70E740481C1C}">
                  <a14:useLocalDpi xmlns:a14="http://schemas.microsoft.com/office/drawing/2010/main"/>
                </a:ext>
              </a:extLst>
            </a:blip>
            <a:srcRect/>
            <a:stretch>
              <a:fillRect/>
            </a:stretch>
          </p:blipFill>
          <p:spPr bwMode="auto">
            <a:xfrm>
              <a:off x="1482015" y="1092016"/>
              <a:ext cx="3385300" cy="30905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CuadroTexto 9">
              <a:extLst>
                <a:ext uri="{FF2B5EF4-FFF2-40B4-BE49-F238E27FC236}">
                  <a16:creationId xmlns:a16="http://schemas.microsoft.com/office/drawing/2014/main" id="{5395553E-372A-48A0-97D6-902B03168F2C}"/>
                </a:ext>
              </a:extLst>
            </p:cNvPr>
            <p:cNvSpPr txBox="1"/>
            <p:nvPr/>
          </p:nvSpPr>
          <p:spPr>
            <a:xfrm>
              <a:off x="1482015" y="3429429"/>
              <a:ext cx="3537979" cy="917284"/>
            </a:xfrm>
            <a:prstGeom prst="rect">
              <a:avLst/>
            </a:prstGeom>
            <a:ln>
              <a:solidFill>
                <a:srgbClr val="FEFEFE"/>
              </a:solidFill>
            </a:ln>
          </p:spPr>
          <p:style>
            <a:lnRef idx="2">
              <a:schemeClr val="dk1"/>
            </a:lnRef>
            <a:fillRef idx="1">
              <a:schemeClr val="lt1"/>
            </a:fillRef>
            <a:effectRef idx="0">
              <a:schemeClr val="dk1"/>
            </a:effectRef>
            <a:fontRef idx="minor">
              <a:schemeClr val="dk1"/>
            </a:fontRef>
          </p:style>
          <p:txBody>
            <a:bodyPr>
              <a:spAutoFit/>
            </a:bodyPr>
            <a:lstStyle/>
            <a:p>
              <a:pPr marL="0" marR="0" lvl="0" indent="0" algn="l" defTabSz="457200" rtl="0" eaLnBrk="0" fontAlgn="base" latinLnBrk="0" hangingPunct="0">
                <a:lnSpc>
                  <a:spcPct val="100000"/>
                </a:lnSpc>
                <a:spcBef>
                  <a:spcPct val="0"/>
                </a:spcBef>
                <a:spcAft>
                  <a:spcPct val="0"/>
                </a:spcAft>
                <a:buClrTx/>
                <a:buSzTx/>
                <a:buFontTx/>
                <a:buNone/>
                <a:tabLst/>
                <a:defRPr/>
              </a:pPr>
              <a:endParaRPr kumimoji="0" lang="es-CO" sz="1800" b="0" i="0" u="none" strike="noStrike" kern="1200" cap="none" spc="0" normalizeH="0" baseline="0" noProof="0" dirty="0">
                <a:ln>
                  <a:noFill/>
                </a:ln>
                <a:solidFill>
                  <a:prstClr val="black"/>
                </a:solidFill>
                <a:effectLst/>
                <a:uLnTx/>
                <a:uFillTx/>
                <a:latin typeface="Calibri"/>
                <a:ea typeface="+mn-ea"/>
                <a:cs typeface="+mn-cs"/>
              </a:endParaRPr>
            </a:p>
          </p:txBody>
        </p:sp>
      </p:grpSp>
    </p:spTree>
  </p:cSld>
  <p:clrMapOvr>
    <a:masterClrMapping/>
  </p:clrMapOvr>
  <p:transition spd="slow" advTm="7586"/>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3" presetClass="entr" presetSubtype="16" fill="hold" nodeType="withEffect">
                                  <p:stCondLst>
                                    <p:cond delay="0"/>
                                  </p:stCondLst>
                                  <p:childTnLst>
                                    <p:set>
                                      <p:cBhvr>
                                        <p:cTn id="6" dur="1" fill="hold">
                                          <p:stCondLst>
                                            <p:cond delay="0"/>
                                          </p:stCondLst>
                                        </p:cTn>
                                        <p:tgtEl>
                                          <p:spTgt spid="45"/>
                                        </p:tgtEl>
                                        <p:attrNameLst>
                                          <p:attrName>style.visibility</p:attrName>
                                        </p:attrNameLst>
                                      </p:cBhvr>
                                      <p:to>
                                        <p:strVal val="visible"/>
                                      </p:to>
                                    </p:set>
                                    <p:anim calcmode="lin" valueType="num">
                                      <p:cBhvr>
                                        <p:cTn id="7" dur="500" fill="hold"/>
                                        <p:tgtEl>
                                          <p:spTgt spid="45"/>
                                        </p:tgtEl>
                                        <p:attrNameLst>
                                          <p:attrName>ppt_w</p:attrName>
                                        </p:attrNameLst>
                                      </p:cBhvr>
                                      <p:tavLst>
                                        <p:tav tm="0">
                                          <p:val>
                                            <p:fltVal val="0"/>
                                          </p:val>
                                        </p:tav>
                                        <p:tav tm="100000">
                                          <p:val>
                                            <p:strVal val="#ppt_w"/>
                                          </p:val>
                                        </p:tav>
                                      </p:tavLst>
                                    </p:anim>
                                    <p:anim calcmode="lin" valueType="num">
                                      <p:cBhvr>
                                        <p:cTn id="8" dur="500" fill="hold"/>
                                        <p:tgtEl>
                                          <p:spTgt spid="45"/>
                                        </p:tgtEl>
                                        <p:attrNameLst>
                                          <p:attrName>ppt_h</p:attrName>
                                        </p:attrNameLst>
                                      </p:cBhvr>
                                      <p:tavLst>
                                        <p:tav tm="0">
                                          <p:val>
                                            <p:fltVal val="0"/>
                                          </p:val>
                                        </p:tav>
                                        <p:tav tm="100000">
                                          <p:val>
                                            <p:strVal val="#ppt_h"/>
                                          </p:val>
                                        </p:tav>
                                      </p:tavLst>
                                    </p:anim>
                                    <p:animEffect transition="in" filter="fade">
                                      <p:cBhvr>
                                        <p:cTn id="9" dur="500"/>
                                        <p:tgtEl>
                                          <p:spTgt spid="45"/>
                                        </p:tgtEl>
                                      </p:cBhvr>
                                    </p:animEffect>
                                  </p:childTnLst>
                                </p:cTn>
                              </p:par>
                              <p:par>
                                <p:cTn id="10" presetID="53" presetClass="entr" presetSubtype="16" fill="hold" nodeType="withEffect">
                                  <p:stCondLst>
                                    <p:cond delay="0"/>
                                  </p:stCondLst>
                                  <p:childTnLst>
                                    <p:set>
                                      <p:cBhvr>
                                        <p:cTn id="11" dur="1" fill="hold">
                                          <p:stCondLst>
                                            <p:cond delay="0"/>
                                          </p:stCondLst>
                                        </p:cTn>
                                        <p:tgtEl>
                                          <p:spTgt spid="8"/>
                                        </p:tgtEl>
                                        <p:attrNameLst>
                                          <p:attrName>style.visibility</p:attrName>
                                        </p:attrNameLst>
                                      </p:cBhvr>
                                      <p:to>
                                        <p:strVal val="visible"/>
                                      </p:to>
                                    </p:set>
                                    <p:anim calcmode="lin" valueType="num">
                                      <p:cBhvr>
                                        <p:cTn id="12" dur="500" fill="hold"/>
                                        <p:tgtEl>
                                          <p:spTgt spid="8"/>
                                        </p:tgtEl>
                                        <p:attrNameLst>
                                          <p:attrName>ppt_w</p:attrName>
                                        </p:attrNameLst>
                                      </p:cBhvr>
                                      <p:tavLst>
                                        <p:tav tm="0">
                                          <p:val>
                                            <p:fltVal val="0"/>
                                          </p:val>
                                        </p:tav>
                                        <p:tav tm="100000">
                                          <p:val>
                                            <p:strVal val="#ppt_w"/>
                                          </p:val>
                                        </p:tav>
                                      </p:tavLst>
                                    </p:anim>
                                    <p:anim calcmode="lin" valueType="num">
                                      <p:cBhvr>
                                        <p:cTn id="13" dur="500" fill="hold"/>
                                        <p:tgtEl>
                                          <p:spTgt spid="8"/>
                                        </p:tgtEl>
                                        <p:attrNameLst>
                                          <p:attrName>ppt_h</p:attrName>
                                        </p:attrNameLst>
                                      </p:cBhvr>
                                      <p:tavLst>
                                        <p:tav tm="0">
                                          <p:val>
                                            <p:fltVal val="0"/>
                                          </p:val>
                                        </p:tav>
                                        <p:tav tm="100000">
                                          <p:val>
                                            <p:strVal val="#ppt_h"/>
                                          </p:val>
                                        </p:tav>
                                      </p:tavLst>
                                    </p:anim>
                                    <p:animEffect transition="in" filter="fade">
                                      <p:cBhvr>
                                        <p:cTn id="14"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6 CuadroTexto">
            <a:extLst>
              <a:ext uri="{FF2B5EF4-FFF2-40B4-BE49-F238E27FC236}">
                <a16:creationId xmlns:a16="http://schemas.microsoft.com/office/drawing/2014/main" id="{685922D0-7337-49C6-99E9-E33FC2A7A925}"/>
              </a:ext>
            </a:extLst>
          </p:cNvPr>
          <p:cNvSpPr txBox="1"/>
          <p:nvPr/>
        </p:nvSpPr>
        <p:spPr>
          <a:xfrm>
            <a:off x="-82550" y="1582738"/>
            <a:ext cx="3611563" cy="768350"/>
          </a:xfrm>
          <a:prstGeom prst="rect">
            <a:avLst/>
          </a:prstGeom>
          <a:noFill/>
        </p:spPr>
        <p:txBody>
          <a:bodyPr>
            <a:spAutoFit/>
          </a:bodyPr>
          <a:lstStyle/>
          <a:p>
            <a:pPr marL="0" marR="0" lvl="0" indent="0" algn="ctr" defTabSz="457200" rtl="0" eaLnBrk="0" fontAlgn="base" latinLnBrk="0" hangingPunct="0">
              <a:lnSpc>
                <a:spcPct val="100000"/>
              </a:lnSpc>
              <a:spcBef>
                <a:spcPct val="0"/>
              </a:spcBef>
              <a:spcAft>
                <a:spcPct val="0"/>
              </a:spcAft>
              <a:buClrTx/>
              <a:buSzTx/>
              <a:buFontTx/>
              <a:buNone/>
              <a:tabLst/>
              <a:defRPr/>
            </a:pPr>
            <a:r>
              <a:rPr kumimoji="0" lang="es-CO" sz="2200" b="1" i="0" u="none" strike="noStrike" kern="1200" cap="none" spc="0" normalizeH="0" baseline="0" noProof="0" dirty="0">
                <a:ln>
                  <a:noFill/>
                </a:ln>
                <a:solidFill>
                  <a:srgbClr val="4F81BD"/>
                </a:solidFill>
                <a:effectLst>
                  <a:outerShdw blurRad="38100" dist="38100" dir="2700000" algn="tl">
                    <a:srgbClr val="000000">
                      <a:alpha val="43137"/>
                    </a:srgbClr>
                  </a:outerShdw>
                </a:effectLst>
                <a:uLnTx/>
                <a:uFillTx/>
                <a:latin typeface="Arial Rounded MT Bold" panose="020F0704030504030204" pitchFamily="34" charset="0"/>
                <a:ea typeface="+mn-ea"/>
                <a:cs typeface="+mn-cs"/>
              </a:rPr>
              <a:t>SALIDAS O SERVICIOS NO CONFORMES</a:t>
            </a:r>
            <a:endParaRPr kumimoji="0" lang="es-CO" sz="2200" b="0" i="0" u="none" strike="noStrike" kern="1200" cap="none" spc="0" normalizeH="0" baseline="0" noProof="0" dirty="0">
              <a:ln>
                <a:noFill/>
              </a:ln>
              <a:solidFill>
                <a:srgbClr val="4F81BD"/>
              </a:solidFill>
              <a:effectLst>
                <a:outerShdw blurRad="38100" dist="38100" dir="2700000" algn="tl">
                  <a:srgbClr val="000000">
                    <a:alpha val="43137"/>
                  </a:srgbClr>
                </a:outerShdw>
              </a:effectLst>
              <a:uLnTx/>
              <a:uFillTx/>
              <a:latin typeface="Calibri" panose="020F0502020204030204" pitchFamily="34" charset="0"/>
              <a:ea typeface="+mn-ea"/>
              <a:cs typeface="+mn-cs"/>
            </a:endParaRPr>
          </a:p>
        </p:txBody>
      </p:sp>
      <p:sp>
        <p:nvSpPr>
          <p:cNvPr id="5" name="6 CuadroTexto">
            <a:extLst>
              <a:ext uri="{FF2B5EF4-FFF2-40B4-BE49-F238E27FC236}">
                <a16:creationId xmlns:a16="http://schemas.microsoft.com/office/drawing/2014/main" id="{B9236978-0347-45FD-A736-F0729507B581}"/>
              </a:ext>
            </a:extLst>
          </p:cNvPr>
          <p:cNvSpPr txBox="1"/>
          <p:nvPr/>
        </p:nvSpPr>
        <p:spPr>
          <a:xfrm>
            <a:off x="4270375" y="1692275"/>
            <a:ext cx="4038600" cy="431800"/>
          </a:xfrm>
          <a:prstGeom prst="rect">
            <a:avLst/>
          </a:prstGeom>
          <a:noFill/>
        </p:spPr>
        <p:txBody>
          <a:bodyPr>
            <a:spAutoFit/>
          </a:bodyPr>
          <a:lstStyle/>
          <a:p>
            <a:pPr marL="0" marR="0" lvl="0" indent="0" algn="ctr" defTabSz="457200" rtl="0" eaLnBrk="0" fontAlgn="base" latinLnBrk="0" hangingPunct="0">
              <a:lnSpc>
                <a:spcPct val="100000"/>
              </a:lnSpc>
              <a:spcBef>
                <a:spcPct val="0"/>
              </a:spcBef>
              <a:spcAft>
                <a:spcPct val="0"/>
              </a:spcAft>
              <a:buClrTx/>
              <a:buSzTx/>
              <a:buFontTx/>
              <a:buNone/>
              <a:tabLst/>
              <a:defRPr/>
            </a:pPr>
            <a:r>
              <a:rPr kumimoji="0" lang="es-CO" sz="2200" b="1" i="0" u="none" strike="noStrike" kern="1200" cap="none" spc="0" normalizeH="0" baseline="0" noProof="0" dirty="0">
                <a:ln>
                  <a:noFill/>
                </a:ln>
                <a:solidFill>
                  <a:srgbClr val="FF3399"/>
                </a:solidFill>
                <a:effectLst>
                  <a:outerShdw blurRad="38100" dist="38100" dir="2700000" algn="tl">
                    <a:srgbClr val="000000">
                      <a:alpha val="43137"/>
                    </a:srgbClr>
                  </a:outerShdw>
                </a:effectLst>
                <a:uLnTx/>
                <a:uFillTx/>
                <a:latin typeface="Arial Rounded MT Bold" panose="020F0704030504030204" pitchFamily="34" charset="0"/>
                <a:ea typeface="+mn-ea"/>
                <a:cs typeface="+mn-cs"/>
              </a:rPr>
              <a:t>NO CONFORMIDAD</a:t>
            </a:r>
            <a:endParaRPr kumimoji="0" lang="es-CO" sz="2200" b="0" i="0" u="none" strike="noStrike" kern="1200" cap="none" spc="0" normalizeH="0" baseline="0" noProof="0" dirty="0">
              <a:ln>
                <a:noFill/>
              </a:ln>
              <a:solidFill>
                <a:srgbClr val="FF3399"/>
              </a:solidFill>
              <a:effectLst>
                <a:outerShdw blurRad="38100" dist="38100" dir="2700000" algn="tl">
                  <a:srgbClr val="000000">
                    <a:alpha val="43137"/>
                  </a:srgbClr>
                </a:outerShdw>
              </a:effectLst>
              <a:uLnTx/>
              <a:uFillTx/>
              <a:latin typeface="Calibri" panose="020F0502020204030204" pitchFamily="34" charset="0"/>
              <a:ea typeface="+mn-ea"/>
              <a:cs typeface="+mn-cs"/>
            </a:endParaRPr>
          </a:p>
        </p:txBody>
      </p:sp>
      <p:grpSp>
        <p:nvGrpSpPr>
          <p:cNvPr id="13" name="Grupo 12">
            <a:extLst>
              <a:ext uri="{FF2B5EF4-FFF2-40B4-BE49-F238E27FC236}">
                <a16:creationId xmlns:a16="http://schemas.microsoft.com/office/drawing/2014/main" id="{C20EA212-18F1-1A3A-C40B-749C623A0759}"/>
              </a:ext>
            </a:extLst>
          </p:cNvPr>
          <p:cNvGrpSpPr>
            <a:grpSpLocks/>
          </p:cNvGrpSpPr>
          <p:nvPr/>
        </p:nvGrpSpPr>
        <p:grpSpPr bwMode="auto">
          <a:xfrm>
            <a:off x="8047038" y="1766888"/>
            <a:ext cx="819150" cy="501650"/>
            <a:chOff x="5544416" y="3213557"/>
            <a:chExt cx="1570760" cy="658356"/>
          </a:xfrm>
        </p:grpSpPr>
        <p:cxnSp>
          <p:nvCxnSpPr>
            <p:cNvPr id="4" name="Conector recto 3">
              <a:extLst>
                <a:ext uri="{FF2B5EF4-FFF2-40B4-BE49-F238E27FC236}">
                  <a16:creationId xmlns:a16="http://schemas.microsoft.com/office/drawing/2014/main" id="{45D0BE44-4BD1-4347-BA32-5E318E11AD11}"/>
                </a:ext>
              </a:extLst>
            </p:cNvPr>
            <p:cNvCxnSpPr>
              <a:cxnSpLocks/>
            </p:cNvCxnSpPr>
            <p:nvPr/>
          </p:nvCxnSpPr>
          <p:spPr>
            <a:xfrm>
              <a:off x="5544416" y="3395063"/>
              <a:ext cx="1570760" cy="30307"/>
            </a:xfrm>
            <a:prstGeom prst="line">
              <a:avLst/>
            </a:prstGeom>
            <a:ln w="63500">
              <a:solidFill>
                <a:srgbClr val="92D050"/>
              </a:solidFill>
            </a:ln>
            <a:scene3d>
              <a:camera prst="orthographicFront"/>
              <a:lightRig rig="threePt" dir="t"/>
            </a:scene3d>
            <a:sp3d>
              <a:bevelT/>
            </a:sp3d>
          </p:spPr>
          <p:style>
            <a:lnRef idx="2">
              <a:schemeClr val="accent1"/>
            </a:lnRef>
            <a:fillRef idx="0">
              <a:schemeClr val="accent1"/>
            </a:fillRef>
            <a:effectRef idx="1">
              <a:schemeClr val="accent1"/>
            </a:effectRef>
            <a:fontRef idx="minor">
              <a:schemeClr val="tx1"/>
            </a:fontRef>
          </p:style>
        </p:cxnSp>
        <p:cxnSp>
          <p:nvCxnSpPr>
            <p:cNvPr id="9" name="Conector recto 8">
              <a:extLst>
                <a:ext uri="{FF2B5EF4-FFF2-40B4-BE49-F238E27FC236}">
                  <a16:creationId xmlns:a16="http://schemas.microsoft.com/office/drawing/2014/main" id="{55C7D538-A390-49F0-9C7E-7CA125F1451E}"/>
                </a:ext>
              </a:extLst>
            </p:cNvPr>
            <p:cNvCxnSpPr>
              <a:cxnSpLocks/>
            </p:cNvCxnSpPr>
            <p:nvPr/>
          </p:nvCxnSpPr>
          <p:spPr>
            <a:xfrm>
              <a:off x="5544416" y="3581933"/>
              <a:ext cx="1570760" cy="30307"/>
            </a:xfrm>
            <a:prstGeom prst="line">
              <a:avLst/>
            </a:prstGeom>
            <a:ln w="63500">
              <a:solidFill>
                <a:srgbClr val="92D050"/>
              </a:solidFill>
            </a:ln>
            <a:scene3d>
              <a:camera prst="orthographicFront"/>
              <a:lightRig rig="threePt" dir="t"/>
            </a:scene3d>
            <a:sp3d>
              <a:bevelT/>
            </a:sp3d>
          </p:spPr>
          <p:style>
            <a:lnRef idx="2">
              <a:schemeClr val="accent1"/>
            </a:lnRef>
            <a:fillRef idx="0">
              <a:schemeClr val="accent1"/>
            </a:fillRef>
            <a:effectRef idx="1">
              <a:schemeClr val="accent1"/>
            </a:effectRef>
            <a:fontRef idx="minor">
              <a:schemeClr val="tx1"/>
            </a:fontRef>
          </p:style>
        </p:cxnSp>
        <p:cxnSp>
          <p:nvCxnSpPr>
            <p:cNvPr id="10" name="Conector recto 9">
              <a:extLst>
                <a:ext uri="{FF2B5EF4-FFF2-40B4-BE49-F238E27FC236}">
                  <a16:creationId xmlns:a16="http://schemas.microsoft.com/office/drawing/2014/main" id="{CF2858C3-94D6-47BF-BC77-74297DE598D5}"/>
                </a:ext>
              </a:extLst>
            </p:cNvPr>
            <p:cNvCxnSpPr>
              <a:cxnSpLocks/>
            </p:cNvCxnSpPr>
            <p:nvPr/>
          </p:nvCxnSpPr>
          <p:spPr>
            <a:xfrm flipV="1">
              <a:off x="5976577" y="3213557"/>
              <a:ext cx="706438" cy="658356"/>
            </a:xfrm>
            <a:prstGeom prst="line">
              <a:avLst/>
            </a:prstGeom>
            <a:ln w="63500">
              <a:solidFill>
                <a:srgbClr val="92D050"/>
              </a:solidFill>
            </a:ln>
            <a:scene3d>
              <a:camera prst="orthographicFront"/>
              <a:lightRig rig="threePt" dir="t"/>
            </a:scene3d>
            <a:sp3d>
              <a:bevelT/>
            </a:sp3d>
          </p:spPr>
          <p:style>
            <a:lnRef idx="2">
              <a:schemeClr val="accent1"/>
            </a:lnRef>
            <a:fillRef idx="0">
              <a:schemeClr val="accent1"/>
            </a:fillRef>
            <a:effectRef idx="1">
              <a:schemeClr val="accent1"/>
            </a:effectRef>
            <a:fontRef idx="minor">
              <a:schemeClr val="tx1"/>
            </a:fontRef>
          </p:style>
        </p:cxnSp>
      </p:grpSp>
      <p:sp>
        <p:nvSpPr>
          <p:cNvPr id="14" name="Rectángulo: esquina doblada 13">
            <a:extLst>
              <a:ext uri="{FF2B5EF4-FFF2-40B4-BE49-F238E27FC236}">
                <a16:creationId xmlns:a16="http://schemas.microsoft.com/office/drawing/2014/main" id="{5527C9C9-B5B9-4094-AC9E-5F4FA2DEF629}"/>
              </a:ext>
            </a:extLst>
          </p:cNvPr>
          <p:cNvSpPr/>
          <p:nvPr/>
        </p:nvSpPr>
        <p:spPr>
          <a:xfrm>
            <a:off x="4764088" y="2625725"/>
            <a:ext cx="3028950" cy="2743200"/>
          </a:xfrm>
          <a:prstGeom prst="foldedCorner">
            <a:avLst>
              <a:gd name="adj" fmla="val 28542"/>
            </a:avLst>
          </a:prstGeom>
          <a:solidFill>
            <a:srgbClr val="FF3399"/>
          </a:solidFill>
          <a:effectLst>
            <a:outerShdw blurRad="622300" dist="38100" dir="13500000" algn="br"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anchor="ctr"/>
          <a:lstStyle/>
          <a:p>
            <a:pPr marL="0" marR="0" lvl="0" indent="0" algn="ctr" defTabSz="457200" rtl="0" eaLnBrk="0" fontAlgn="base" latinLnBrk="0" hangingPunct="0">
              <a:lnSpc>
                <a:spcPct val="100000"/>
              </a:lnSpc>
              <a:spcBef>
                <a:spcPct val="0"/>
              </a:spcBef>
              <a:spcAft>
                <a:spcPct val="0"/>
              </a:spcAft>
              <a:buClrTx/>
              <a:buSzTx/>
              <a:buFontTx/>
              <a:buNone/>
              <a:tabLst/>
              <a:defRPr/>
            </a:pPr>
            <a:endParaRPr kumimoji="0" lang="es-CO" sz="1800" b="0" i="0" u="none" strike="noStrike" kern="1200" cap="none" spc="0" normalizeH="0" baseline="0" noProof="0" dirty="0">
              <a:ln>
                <a:noFill/>
              </a:ln>
              <a:solidFill>
                <a:prstClr val="white"/>
              </a:solidFill>
              <a:effectLst/>
              <a:uLnTx/>
              <a:uFillTx/>
              <a:latin typeface="Calibri"/>
              <a:ea typeface="+mn-ea"/>
              <a:cs typeface="+mn-cs"/>
            </a:endParaRPr>
          </a:p>
          <a:p>
            <a:pPr marL="0" marR="0" lvl="0" indent="0" algn="ctr" defTabSz="457200" rtl="0" eaLnBrk="0" fontAlgn="base" latinLnBrk="0" hangingPunct="0">
              <a:lnSpc>
                <a:spcPct val="100000"/>
              </a:lnSpc>
              <a:spcBef>
                <a:spcPct val="0"/>
              </a:spcBef>
              <a:spcAft>
                <a:spcPct val="0"/>
              </a:spcAft>
              <a:buClrTx/>
              <a:buSzTx/>
              <a:buFontTx/>
              <a:buNone/>
              <a:tabLst/>
              <a:defRPr/>
            </a:pPr>
            <a:endParaRPr kumimoji="0" lang="es-CO" sz="1800" b="0" i="0" u="none" strike="noStrike" kern="1200" cap="none" spc="0" normalizeH="0" baseline="0" noProof="0" dirty="0">
              <a:ln>
                <a:noFill/>
              </a:ln>
              <a:solidFill>
                <a:prstClr val="white"/>
              </a:solidFill>
              <a:effectLst/>
              <a:uLnTx/>
              <a:uFillTx/>
              <a:latin typeface="Calibri"/>
              <a:ea typeface="+mn-ea"/>
              <a:cs typeface="+mn-cs"/>
            </a:endParaRPr>
          </a:p>
          <a:p>
            <a:pPr marL="0" marR="0" lvl="0" indent="0" algn="ctr" defTabSz="457200" rtl="0" eaLnBrk="0" fontAlgn="base" latinLnBrk="0" hangingPunct="0">
              <a:lnSpc>
                <a:spcPct val="100000"/>
              </a:lnSpc>
              <a:spcBef>
                <a:spcPct val="0"/>
              </a:spcBef>
              <a:spcAft>
                <a:spcPct val="0"/>
              </a:spcAft>
              <a:buClrTx/>
              <a:buSzTx/>
              <a:buFontTx/>
              <a:buNone/>
              <a:tabLst/>
              <a:defRPr/>
            </a:pPr>
            <a:r>
              <a:rPr kumimoji="0" lang="es-CO" sz="18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La NO atención a un REQUISITO </a:t>
            </a:r>
            <a:r>
              <a:rPr kumimoji="0" lang="es-CO" sz="1800" b="1" i="0" u="none" strike="noStrike" kern="1200" cap="none" spc="0" normalizeH="0" baseline="0" noProof="0" dirty="0" err="1">
                <a:ln>
                  <a:noFill/>
                </a:ln>
                <a:solidFill>
                  <a:prstClr val="white"/>
                </a:solidFill>
                <a:effectLst/>
                <a:uLnTx/>
                <a:uFillTx/>
                <a:latin typeface="Arial" panose="020B0604020202020204" pitchFamily="34" charset="0"/>
                <a:ea typeface="+mn-ea"/>
                <a:cs typeface="Arial" panose="020B0604020202020204" pitchFamily="34" charset="0"/>
              </a:rPr>
              <a:t>pre-establecido</a:t>
            </a:r>
            <a:endParaRPr kumimoji="0" lang="es-CO" sz="18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a:p>
            <a:pPr marL="0" marR="0" lvl="0" indent="0" algn="ctr" defTabSz="457200" rtl="0" eaLnBrk="0" fontAlgn="base" latinLnBrk="0" hangingPunct="0">
              <a:lnSpc>
                <a:spcPct val="100000"/>
              </a:lnSpc>
              <a:spcBef>
                <a:spcPct val="0"/>
              </a:spcBef>
              <a:spcAft>
                <a:spcPct val="0"/>
              </a:spcAft>
              <a:buClrTx/>
              <a:buSzTx/>
              <a:buFontTx/>
              <a:buNone/>
              <a:tabLst/>
              <a:defRPr/>
            </a:pPr>
            <a:endParaRPr kumimoji="0" lang="es-CO" sz="18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a:p>
            <a:pPr marL="285750" marR="0" lvl="0" indent="-285750" algn="ctr" defTabSz="457200" rtl="0" eaLnBrk="0" fontAlgn="base" latinLnBrk="0" hangingPunct="0">
              <a:lnSpc>
                <a:spcPct val="100000"/>
              </a:lnSpc>
              <a:spcBef>
                <a:spcPct val="0"/>
              </a:spcBef>
              <a:spcAft>
                <a:spcPct val="0"/>
              </a:spcAft>
              <a:buClrTx/>
              <a:buSzTx/>
              <a:buFontTx/>
              <a:buChar char="-"/>
              <a:tabLst/>
              <a:defRPr/>
            </a:pPr>
            <a:r>
              <a:rPr kumimoji="0" lang="es-CO" sz="18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Usuario</a:t>
            </a:r>
          </a:p>
          <a:p>
            <a:pPr marL="285750" marR="0" lvl="0" indent="-285750" algn="ctr" defTabSz="457200" rtl="0" eaLnBrk="0" fontAlgn="base" latinLnBrk="0" hangingPunct="0">
              <a:lnSpc>
                <a:spcPct val="100000"/>
              </a:lnSpc>
              <a:spcBef>
                <a:spcPct val="0"/>
              </a:spcBef>
              <a:spcAft>
                <a:spcPct val="0"/>
              </a:spcAft>
              <a:buClrTx/>
              <a:buSzTx/>
              <a:buFontTx/>
              <a:buChar char="-"/>
              <a:tabLst/>
              <a:defRPr/>
            </a:pPr>
            <a:r>
              <a:rPr kumimoji="0" lang="es-CO" sz="18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Legales</a:t>
            </a:r>
          </a:p>
          <a:p>
            <a:pPr marL="285750" marR="0" lvl="0" indent="-285750" algn="ctr" defTabSz="457200" rtl="0" eaLnBrk="0" fontAlgn="base" latinLnBrk="0" hangingPunct="0">
              <a:lnSpc>
                <a:spcPct val="100000"/>
              </a:lnSpc>
              <a:spcBef>
                <a:spcPct val="0"/>
              </a:spcBef>
              <a:spcAft>
                <a:spcPct val="0"/>
              </a:spcAft>
              <a:buClrTx/>
              <a:buSzTx/>
              <a:buFontTx/>
              <a:buChar char="-"/>
              <a:tabLst/>
              <a:defRPr/>
            </a:pPr>
            <a:r>
              <a:rPr kumimoji="0" lang="es-CO" sz="18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Organización</a:t>
            </a:r>
          </a:p>
          <a:p>
            <a:pPr marL="285750" marR="0" lvl="0" indent="-285750" algn="ctr" defTabSz="457200" rtl="0" eaLnBrk="0" fontAlgn="base" latinLnBrk="0" hangingPunct="0">
              <a:lnSpc>
                <a:spcPct val="100000"/>
              </a:lnSpc>
              <a:spcBef>
                <a:spcPct val="0"/>
              </a:spcBef>
              <a:spcAft>
                <a:spcPct val="0"/>
              </a:spcAft>
              <a:buClrTx/>
              <a:buSzTx/>
              <a:buFontTx/>
              <a:buChar char="-"/>
              <a:tabLst/>
              <a:defRPr/>
            </a:pPr>
            <a:r>
              <a:rPr kumimoji="0" lang="es-CO" sz="18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Normas</a:t>
            </a:r>
          </a:p>
        </p:txBody>
      </p:sp>
      <p:sp>
        <p:nvSpPr>
          <p:cNvPr id="17" name="Rectángulo: esquina doblada 16">
            <a:extLst>
              <a:ext uri="{FF2B5EF4-FFF2-40B4-BE49-F238E27FC236}">
                <a16:creationId xmlns:a16="http://schemas.microsoft.com/office/drawing/2014/main" id="{9E2DA5DF-0D4C-4C65-831A-DA31BD7F0658}"/>
              </a:ext>
            </a:extLst>
          </p:cNvPr>
          <p:cNvSpPr/>
          <p:nvPr/>
        </p:nvSpPr>
        <p:spPr>
          <a:xfrm flipH="1">
            <a:off x="295275" y="2625725"/>
            <a:ext cx="3233738" cy="3208338"/>
          </a:xfrm>
          <a:prstGeom prst="foldedCorner">
            <a:avLst>
              <a:gd name="adj" fmla="val 28542"/>
            </a:avLst>
          </a:prstGeom>
          <a:solidFill>
            <a:schemeClr val="accent4">
              <a:lumMod val="75000"/>
            </a:schemeClr>
          </a:solidFill>
          <a:effectLst>
            <a:outerShdw blurRad="698500" dist="190500" dir="18900000" algn="b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anchor="ctr"/>
          <a:lstStyle/>
          <a:p>
            <a:pPr marL="0" marR="0" lvl="0" indent="0" algn="ctr" defTabSz="457200" rtl="0" eaLnBrk="0" fontAlgn="base" latinLnBrk="0" hangingPunct="0">
              <a:lnSpc>
                <a:spcPct val="100000"/>
              </a:lnSpc>
              <a:spcBef>
                <a:spcPct val="0"/>
              </a:spcBef>
              <a:spcAft>
                <a:spcPct val="0"/>
              </a:spcAft>
              <a:buClrTx/>
              <a:buSzTx/>
              <a:buFontTx/>
              <a:buNone/>
              <a:tabLst/>
              <a:defRPr/>
            </a:pPr>
            <a:endParaRPr kumimoji="0" lang="es-CO" sz="1800" b="0" i="0" u="none" strike="noStrike" kern="1200" cap="none" spc="0" normalizeH="0" baseline="0" noProof="0" dirty="0">
              <a:ln>
                <a:noFill/>
              </a:ln>
              <a:solidFill>
                <a:prstClr val="white"/>
              </a:solidFill>
              <a:effectLst/>
              <a:uLnTx/>
              <a:uFillTx/>
              <a:latin typeface="Arial Rounded MT Bold" panose="020F0704030504030204" pitchFamily="34" charset="0"/>
              <a:ea typeface="+mn-ea"/>
              <a:cs typeface="+mn-cs"/>
            </a:endParaRPr>
          </a:p>
          <a:p>
            <a:pPr marL="0" marR="0" lvl="0" indent="0" algn="ctr" defTabSz="457200" rtl="0" eaLnBrk="0" fontAlgn="base" latinLnBrk="0" hangingPunct="0">
              <a:lnSpc>
                <a:spcPct val="100000"/>
              </a:lnSpc>
              <a:spcBef>
                <a:spcPct val="0"/>
              </a:spcBef>
              <a:spcAft>
                <a:spcPct val="0"/>
              </a:spcAft>
              <a:buClrTx/>
              <a:buSzTx/>
              <a:buFontTx/>
              <a:buNone/>
              <a:tabLst/>
              <a:defRPr/>
            </a:pPr>
            <a:endParaRPr kumimoji="0" lang="es-CO" sz="1800" b="0" i="0" u="none" strike="noStrike" kern="1200" cap="none" spc="0" normalizeH="0" baseline="0" noProof="0" dirty="0">
              <a:ln>
                <a:noFill/>
              </a:ln>
              <a:solidFill>
                <a:prstClr val="white"/>
              </a:solidFill>
              <a:effectLst/>
              <a:uLnTx/>
              <a:uFillTx/>
              <a:latin typeface="Arial Rounded MT Bold" panose="020F0704030504030204" pitchFamily="34" charset="0"/>
              <a:ea typeface="+mn-ea"/>
              <a:cs typeface="+mn-cs"/>
            </a:endParaRPr>
          </a:p>
          <a:p>
            <a:pPr marL="0" marR="0" lvl="0" indent="0" algn="ctr" defTabSz="457200" rtl="0" eaLnBrk="0" fontAlgn="base" latinLnBrk="0" hangingPunct="0">
              <a:lnSpc>
                <a:spcPct val="100000"/>
              </a:lnSpc>
              <a:spcBef>
                <a:spcPct val="0"/>
              </a:spcBef>
              <a:spcAft>
                <a:spcPct val="0"/>
              </a:spcAft>
              <a:buClrTx/>
              <a:buSzTx/>
              <a:buFontTx/>
              <a:buNone/>
              <a:tabLst/>
              <a:defRPr/>
            </a:pPr>
            <a:r>
              <a:rPr kumimoji="0" lang="es-CO" sz="1800" b="0" i="0" u="none" strike="noStrike" kern="1200" cap="none" spc="0" normalizeH="0" baseline="0" noProof="0" dirty="0">
                <a:ln>
                  <a:noFill/>
                </a:ln>
                <a:solidFill>
                  <a:prstClr val="white"/>
                </a:solidFill>
                <a:effectLst/>
                <a:uLnTx/>
                <a:uFillTx/>
                <a:latin typeface="Arial Rounded MT Bold" panose="020F0704030504030204" pitchFamily="34" charset="0"/>
                <a:ea typeface="+mn-ea"/>
                <a:cs typeface="+mn-cs"/>
              </a:rPr>
              <a:t>RESULTADO de un proceso o procedimiento que NO cumple CARACTERÍSTICAS PLANIFICADAS o REQUISITOS  y puede impactar a  SUS RECEPTORES y ETAPAS POSTERIORES</a:t>
            </a:r>
          </a:p>
        </p:txBody>
      </p:sp>
      <p:grpSp>
        <p:nvGrpSpPr>
          <p:cNvPr id="11" name="Grupo 10">
            <a:extLst>
              <a:ext uri="{FF2B5EF4-FFF2-40B4-BE49-F238E27FC236}">
                <a16:creationId xmlns:a16="http://schemas.microsoft.com/office/drawing/2014/main" id="{32522F1B-BFC2-C3E2-A272-73E9BFAD7444}"/>
              </a:ext>
            </a:extLst>
          </p:cNvPr>
          <p:cNvGrpSpPr>
            <a:grpSpLocks/>
          </p:cNvGrpSpPr>
          <p:nvPr/>
        </p:nvGrpSpPr>
        <p:grpSpPr bwMode="auto">
          <a:xfrm>
            <a:off x="3754438" y="1797050"/>
            <a:ext cx="825500" cy="501650"/>
            <a:chOff x="5544416" y="3213557"/>
            <a:chExt cx="1570760" cy="658356"/>
          </a:xfrm>
        </p:grpSpPr>
        <p:cxnSp>
          <p:nvCxnSpPr>
            <p:cNvPr id="12" name="Conector recto 11">
              <a:extLst>
                <a:ext uri="{FF2B5EF4-FFF2-40B4-BE49-F238E27FC236}">
                  <a16:creationId xmlns:a16="http://schemas.microsoft.com/office/drawing/2014/main" id="{2DFCCDD8-576D-498C-8EFA-12D23BA021C9}"/>
                </a:ext>
              </a:extLst>
            </p:cNvPr>
            <p:cNvCxnSpPr>
              <a:cxnSpLocks/>
            </p:cNvCxnSpPr>
            <p:nvPr/>
          </p:nvCxnSpPr>
          <p:spPr>
            <a:xfrm>
              <a:off x="5544416" y="3395063"/>
              <a:ext cx="1570760" cy="30307"/>
            </a:xfrm>
            <a:prstGeom prst="line">
              <a:avLst/>
            </a:prstGeom>
            <a:ln w="63500">
              <a:solidFill>
                <a:srgbClr val="92D050"/>
              </a:solidFill>
            </a:ln>
            <a:scene3d>
              <a:camera prst="orthographicFront"/>
              <a:lightRig rig="threePt" dir="t"/>
            </a:scene3d>
            <a:sp3d>
              <a:bevelT/>
            </a:sp3d>
          </p:spPr>
          <p:style>
            <a:lnRef idx="2">
              <a:schemeClr val="accent1"/>
            </a:lnRef>
            <a:fillRef idx="0">
              <a:schemeClr val="accent1"/>
            </a:fillRef>
            <a:effectRef idx="1">
              <a:schemeClr val="accent1"/>
            </a:effectRef>
            <a:fontRef idx="minor">
              <a:schemeClr val="tx1"/>
            </a:fontRef>
          </p:style>
        </p:cxnSp>
        <p:cxnSp>
          <p:nvCxnSpPr>
            <p:cNvPr id="15" name="Conector recto 14">
              <a:extLst>
                <a:ext uri="{FF2B5EF4-FFF2-40B4-BE49-F238E27FC236}">
                  <a16:creationId xmlns:a16="http://schemas.microsoft.com/office/drawing/2014/main" id="{4C616785-7BB8-499B-87EB-E18A765CFA7D}"/>
                </a:ext>
              </a:extLst>
            </p:cNvPr>
            <p:cNvCxnSpPr>
              <a:cxnSpLocks/>
            </p:cNvCxnSpPr>
            <p:nvPr/>
          </p:nvCxnSpPr>
          <p:spPr>
            <a:xfrm>
              <a:off x="5544416" y="3581933"/>
              <a:ext cx="1570760" cy="30307"/>
            </a:xfrm>
            <a:prstGeom prst="line">
              <a:avLst/>
            </a:prstGeom>
            <a:ln w="63500">
              <a:solidFill>
                <a:srgbClr val="92D050"/>
              </a:solidFill>
            </a:ln>
            <a:scene3d>
              <a:camera prst="orthographicFront"/>
              <a:lightRig rig="threePt" dir="t"/>
            </a:scene3d>
            <a:sp3d>
              <a:bevelT/>
            </a:sp3d>
          </p:spPr>
          <p:style>
            <a:lnRef idx="2">
              <a:schemeClr val="accent1"/>
            </a:lnRef>
            <a:fillRef idx="0">
              <a:schemeClr val="accent1"/>
            </a:fillRef>
            <a:effectRef idx="1">
              <a:schemeClr val="accent1"/>
            </a:effectRef>
            <a:fontRef idx="minor">
              <a:schemeClr val="tx1"/>
            </a:fontRef>
          </p:style>
        </p:cxnSp>
        <p:cxnSp>
          <p:nvCxnSpPr>
            <p:cNvPr id="16" name="Conector recto 15">
              <a:extLst>
                <a:ext uri="{FF2B5EF4-FFF2-40B4-BE49-F238E27FC236}">
                  <a16:creationId xmlns:a16="http://schemas.microsoft.com/office/drawing/2014/main" id="{A9FE24FC-223F-41FA-95B0-C30C976735DB}"/>
                </a:ext>
              </a:extLst>
            </p:cNvPr>
            <p:cNvCxnSpPr>
              <a:cxnSpLocks/>
            </p:cNvCxnSpPr>
            <p:nvPr/>
          </p:nvCxnSpPr>
          <p:spPr>
            <a:xfrm flipV="1">
              <a:off x="5976577" y="3213557"/>
              <a:ext cx="706438" cy="658356"/>
            </a:xfrm>
            <a:prstGeom prst="line">
              <a:avLst/>
            </a:prstGeom>
            <a:ln w="63500">
              <a:solidFill>
                <a:srgbClr val="92D050"/>
              </a:solidFill>
            </a:ln>
            <a:scene3d>
              <a:camera prst="orthographicFront"/>
              <a:lightRig rig="threePt" dir="t"/>
            </a:scene3d>
            <a:sp3d>
              <a:bevelT/>
            </a:sp3d>
          </p:spPr>
          <p:style>
            <a:lnRef idx="2">
              <a:schemeClr val="accent1"/>
            </a:lnRef>
            <a:fillRef idx="0">
              <a:schemeClr val="accent1"/>
            </a:fillRef>
            <a:effectRef idx="1">
              <a:schemeClr val="accent1"/>
            </a:effectRef>
            <a:fontRef idx="minor">
              <a:schemeClr val="tx1"/>
            </a:fontRef>
          </p:style>
        </p:cxnSp>
      </p:grpSp>
      <p:sp>
        <p:nvSpPr>
          <p:cNvPr id="18" name="6 CuadroTexto">
            <a:extLst>
              <a:ext uri="{FF2B5EF4-FFF2-40B4-BE49-F238E27FC236}">
                <a16:creationId xmlns:a16="http://schemas.microsoft.com/office/drawing/2014/main" id="{35861721-70A0-4B67-8478-254A2C1DB3CD}"/>
              </a:ext>
            </a:extLst>
          </p:cNvPr>
          <p:cNvSpPr txBox="1"/>
          <p:nvPr/>
        </p:nvSpPr>
        <p:spPr>
          <a:xfrm>
            <a:off x="9283700" y="1751013"/>
            <a:ext cx="1908175" cy="431800"/>
          </a:xfrm>
          <a:prstGeom prst="rect">
            <a:avLst/>
          </a:prstGeom>
          <a:noFill/>
        </p:spPr>
        <p:txBody>
          <a:bodyPr>
            <a:spAutoFit/>
          </a:bodyPr>
          <a:lstStyle/>
          <a:p>
            <a:pPr marL="0" marR="0" lvl="0" indent="0" algn="ctr" defTabSz="457200" rtl="0" eaLnBrk="0" fontAlgn="base" latinLnBrk="0" hangingPunct="0">
              <a:lnSpc>
                <a:spcPct val="100000"/>
              </a:lnSpc>
              <a:spcBef>
                <a:spcPct val="0"/>
              </a:spcBef>
              <a:spcAft>
                <a:spcPct val="0"/>
              </a:spcAft>
              <a:buClrTx/>
              <a:buSzTx/>
              <a:buFontTx/>
              <a:buNone/>
              <a:tabLst/>
              <a:defRPr/>
            </a:pPr>
            <a:r>
              <a:rPr kumimoji="0" lang="es-CO" sz="2200" b="1" i="0" u="none" strike="noStrike" kern="1200" cap="none" spc="0" normalizeH="0" baseline="0" noProof="0" dirty="0">
                <a:ln>
                  <a:noFill/>
                </a:ln>
                <a:solidFill>
                  <a:srgbClr val="C0504D"/>
                </a:solidFill>
                <a:effectLst>
                  <a:outerShdw blurRad="38100" dist="38100" dir="2700000" algn="tl">
                    <a:srgbClr val="000000">
                      <a:alpha val="43137"/>
                    </a:srgbClr>
                  </a:outerShdw>
                </a:effectLst>
                <a:uLnTx/>
                <a:uFillTx/>
                <a:latin typeface="Arial Rounded MT Bold" panose="020F0704030504030204" pitchFamily="34" charset="0"/>
                <a:ea typeface="+mn-ea"/>
                <a:cs typeface="+mn-cs"/>
              </a:rPr>
              <a:t>QUEJA</a:t>
            </a:r>
            <a:endParaRPr kumimoji="0" lang="es-CO" sz="2200" b="0" i="0" u="none" strike="noStrike" kern="1200" cap="none" spc="0" normalizeH="0" baseline="0" noProof="0" dirty="0">
              <a:ln>
                <a:noFill/>
              </a:ln>
              <a:solidFill>
                <a:srgbClr val="C0504D"/>
              </a:solidFill>
              <a:effectLst>
                <a:outerShdw blurRad="38100" dist="38100" dir="2700000" algn="tl">
                  <a:srgbClr val="000000">
                    <a:alpha val="43137"/>
                  </a:srgbClr>
                </a:outerShdw>
              </a:effectLst>
              <a:uLnTx/>
              <a:uFillTx/>
              <a:latin typeface="Calibri" panose="020F0502020204030204" pitchFamily="34" charset="0"/>
              <a:ea typeface="+mn-ea"/>
              <a:cs typeface="+mn-cs"/>
            </a:endParaRPr>
          </a:p>
        </p:txBody>
      </p:sp>
      <p:sp>
        <p:nvSpPr>
          <p:cNvPr id="19" name="Rectángulo: esquina doblada 18">
            <a:extLst>
              <a:ext uri="{FF2B5EF4-FFF2-40B4-BE49-F238E27FC236}">
                <a16:creationId xmlns:a16="http://schemas.microsoft.com/office/drawing/2014/main" id="{3AD6F549-E4B4-42D4-8A1A-9B0372061D47}"/>
              </a:ext>
            </a:extLst>
          </p:cNvPr>
          <p:cNvSpPr/>
          <p:nvPr/>
        </p:nvSpPr>
        <p:spPr>
          <a:xfrm>
            <a:off x="8751888" y="2624138"/>
            <a:ext cx="3028950" cy="2743200"/>
          </a:xfrm>
          <a:prstGeom prst="foldedCorner">
            <a:avLst>
              <a:gd name="adj" fmla="val 28542"/>
            </a:avLst>
          </a:prstGeom>
          <a:solidFill>
            <a:schemeClr val="accent6">
              <a:lumMod val="75000"/>
            </a:schemeClr>
          </a:solidFill>
          <a:effectLst>
            <a:outerShdw blurRad="622300" dist="38100" dir="13500000" algn="br"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anchor="ctr"/>
          <a:lstStyle/>
          <a:p>
            <a:pPr marL="0" marR="0" lvl="0" indent="0" algn="ctr" defTabSz="457200" rtl="0" eaLnBrk="0" fontAlgn="base" latinLnBrk="0" hangingPunct="0">
              <a:lnSpc>
                <a:spcPct val="100000"/>
              </a:lnSpc>
              <a:spcBef>
                <a:spcPct val="0"/>
              </a:spcBef>
              <a:spcAft>
                <a:spcPct val="0"/>
              </a:spcAft>
              <a:buClrTx/>
              <a:buSzTx/>
              <a:buFontTx/>
              <a:buNone/>
              <a:tabLst/>
              <a:defRPr/>
            </a:pPr>
            <a:endParaRPr kumimoji="0" lang="es-CO" sz="1800" b="0" i="0" u="none" strike="noStrike" kern="1200" cap="none" spc="0" normalizeH="0" baseline="0" noProof="0" dirty="0">
              <a:ln>
                <a:noFill/>
              </a:ln>
              <a:solidFill>
                <a:prstClr val="white"/>
              </a:solidFill>
              <a:effectLst/>
              <a:uLnTx/>
              <a:uFillTx/>
              <a:latin typeface="Calibri"/>
              <a:ea typeface="+mn-ea"/>
              <a:cs typeface="+mn-cs"/>
            </a:endParaRPr>
          </a:p>
          <a:p>
            <a:pPr marL="0" marR="0" lvl="0" indent="0" algn="ctr" defTabSz="457200" rtl="0" eaLnBrk="0" fontAlgn="base" latinLnBrk="0" hangingPunct="0">
              <a:lnSpc>
                <a:spcPct val="100000"/>
              </a:lnSpc>
              <a:spcBef>
                <a:spcPct val="0"/>
              </a:spcBef>
              <a:spcAft>
                <a:spcPct val="0"/>
              </a:spcAft>
              <a:buClrTx/>
              <a:buSzTx/>
              <a:buFontTx/>
              <a:buNone/>
              <a:tabLst/>
              <a:defRPr/>
            </a:pPr>
            <a:endParaRPr kumimoji="0" lang="es-CO" sz="1800" b="0" i="0" u="none" strike="noStrike" kern="1200" cap="none" spc="0" normalizeH="0" baseline="0" noProof="0" dirty="0">
              <a:ln>
                <a:noFill/>
              </a:ln>
              <a:solidFill>
                <a:prstClr val="white"/>
              </a:solidFill>
              <a:effectLst/>
              <a:uLnTx/>
              <a:uFillTx/>
              <a:latin typeface="Calibri"/>
              <a:ea typeface="+mn-ea"/>
              <a:cs typeface="+mn-cs"/>
            </a:endParaRPr>
          </a:p>
          <a:p>
            <a:pPr marL="0" marR="0" lvl="0" indent="0" algn="ctr" defTabSz="457200" rtl="0" eaLnBrk="0" fontAlgn="base" latinLnBrk="0" hangingPunct="0">
              <a:lnSpc>
                <a:spcPct val="100000"/>
              </a:lnSpc>
              <a:spcBef>
                <a:spcPct val="0"/>
              </a:spcBef>
              <a:spcAft>
                <a:spcPct val="0"/>
              </a:spcAft>
              <a:buClrTx/>
              <a:buSzTx/>
              <a:buFontTx/>
              <a:buNone/>
              <a:tabLst/>
              <a:defRPr/>
            </a:pPr>
            <a:r>
              <a:rPr kumimoji="0" lang="es-CO" sz="18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Manifestación de INCONFORMIDAD por parte de </a:t>
            </a:r>
          </a:p>
          <a:p>
            <a:pPr marL="0" marR="0" lvl="0" indent="0" algn="ctr" defTabSz="457200" rtl="0" eaLnBrk="0" fontAlgn="base" latinLnBrk="0" hangingPunct="0">
              <a:lnSpc>
                <a:spcPct val="100000"/>
              </a:lnSpc>
              <a:spcBef>
                <a:spcPct val="0"/>
              </a:spcBef>
              <a:spcAft>
                <a:spcPct val="0"/>
              </a:spcAft>
              <a:buClrTx/>
              <a:buSzTx/>
              <a:buFontTx/>
              <a:buNone/>
              <a:tabLst/>
              <a:defRPr/>
            </a:pPr>
            <a:endParaRPr kumimoji="0" lang="es-CO" sz="18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a:p>
            <a:pPr marL="285750" marR="0" lvl="0" indent="-285750" algn="ctr" defTabSz="457200" rtl="0" eaLnBrk="0" fontAlgn="base" latinLnBrk="0" hangingPunct="0">
              <a:lnSpc>
                <a:spcPct val="100000"/>
              </a:lnSpc>
              <a:spcBef>
                <a:spcPct val="0"/>
              </a:spcBef>
              <a:spcAft>
                <a:spcPct val="0"/>
              </a:spcAft>
              <a:buClrTx/>
              <a:buSzTx/>
              <a:buFontTx/>
              <a:buChar char="-"/>
              <a:tabLst/>
              <a:defRPr/>
            </a:pPr>
            <a:r>
              <a:rPr kumimoji="0" lang="es-CO" sz="18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Usuario</a:t>
            </a:r>
          </a:p>
          <a:p>
            <a:pPr marL="285750" marR="0" lvl="0" indent="-285750" algn="ctr" defTabSz="457200" rtl="0" eaLnBrk="0" fontAlgn="base" latinLnBrk="0" hangingPunct="0">
              <a:lnSpc>
                <a:spcPct val="100000"/>
              </a:lnSpc>
              <a:spcBef>
                <a:spcPct val="0"/>
              </a:spcBef>
              <a:spcAft>
                <a:spcPct val="0"/>
              </a:spcAft>
              <a:buClrTx/>
              <a:buSzTx/>
              <a:buFontTx/>
              <a:buChar char="-"/>
              <a:tabLst/>
              <a:defRPr/>
            </a:pPr>
            <a:r>
              <a:rPr kumimoji="0" lang="es-CO" sz="18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Grupo de interés</a:t>
            </a:r>
          </a:p>
        </p:txBody>
      </p:sp>
      <p:sp>
        <p:nvSpPr>
          <p:cNvPr id="20" name="6 CuadroTexto">
            <a:extLst>
              <a:ext uri="{FF2B5EF4-FFF2-40B4-BE49-F238E27FC236}">
                <a16:creationId xmlns:a16="http://schemas.microsoft.com/office/drawing/2014/main" id="{EAC91AD5-8496-4E9B-A749-CFDC3C540CF9}"/>
              </a:ext>
            </a:extLst>
          </p:cNvPr>
          <p:cNvSpPr txBox="1"/>
          <p:nvPr/>
        </p:nvSpPr>
        <p:spPr>
          <a:xfrm>
            <a:off x="1538288" y="211138"/>
            <a:ext cx="9115425" cy="708025"/>
          </a:xfrm>
          <a:prstGeom prst="rect">
            <a:avLst/>
          </a:prstGeom>
          <a:noFill/>
        </p:spPr>
        <p:txBody>
          <a:bodyPr>
            <a:spAutoFit/>
          </a:bodyPr>
          <a:lstStyle/>
          <a:p>
            <a:pPr marL="0" marR="0" lvl="0" indent="0" algn="ctr" defTabSz="457200" rtl="0" eaLnBrk="0" fontAlgn="base" latinLnBrk="0" hangingPunct="0">
              <a:lnSpc>
                <a:spcPct val="100000"/>
              </a:lnSpc>
              <a:spcBef>
                <a:spcPct val="0"/>
              </a:spcBef>
              <a:spcAft>
                <a:spcPct val="0"/>
              </a:spcAft>
              <a:buClrTx/>
              <a:buSzTx/>
              <a:buFontTx/>
              <a:buNone/>
              <a:tabLst/>
              <a:defRPr/>
            </a:pPr>
            <a:r>
              <a:rPr kumimoji="0" lang="es-CO" sz="4000" b="1" i="0" u="none" strike="noStrike" kern="1200" cap="none" spc="0" normalizeH="0" baseline="0" noProof="0" dirty="0">
                <a:ln>
                  <a:noFill/>
                </a:ln>
                <a:solidFill>
                  <a:srgbClr val="C00000"/>
                </a:solidFill>
                <a:effectLst>
                  <a:outerShdw blurRad="38100" dist="38100" dir="2700000" algn="tl">
                    <a:srgbClr val="000000">
                      <a:alpha val="43137"/>
                    </a:srgbClr>
                  </a:outerShdw>
                </a:effectLst>
                <a:uLnTx/>
                <a:uFillTx/>
                <a:latin typeface="Arial Rounded MT Bold" panose="020F0704030504030204" pitchFamily="34" charset="0"/>
                <a:ea typeface="+mn-ea"/>
                <a:cs typeface="+mn-cs"/>
              </a:rPr>
              <a:t>DIFERENCIA DE CONCEPTOS</a:t>
            </a:r>
            <a:endParaRPr kumimoji="0" lang="es-CO" sz="2000" b="0" i="0" u="none" strike="noStrike" kern="1200" cap="none" spc="0" normalizeH="0" baseline="0" noProof="0" dirty="0">
              <a:ln>
                <a:noFill/>
              </a:ln>
              <a:solidFill>
                <a:srgbClr val="C00000"/>
              </a:solidFill>
              <a:effectLst>
                <a:outerShdw blurRad="38100" dist="38100" dir="2700000" algn="tl">
                  <a:srgbClr val="000000">
                    <a:alpha val="43137"/>
                  </a:srgbClr>
                </a:outerShdw>
              </a:effectLst>
              <a:uLnTx/>
              <a:uFillTx/>
              <a:latin typeface="Calibri" panose="020F0502020204030204" pitchFamily="34" charset="0"/>
              <a:ea typeface="+mn-ea"/>
              <a:cs typeface="+mn-cs"/>
            </a:endParaRPr>
          </a:p>
        </p:txBody>
      </p:sp>
    </p:spTree>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8" fill="hold" nodeType="afterEffect">
                                  <p:stCondLst>
                                    <p:cond delay="0"/>
                                  </p:stCondLst>
                                  <p:childTnLst>
                                    <p:set>
                                      <p:cBhvr>
                                        <p:cTn id="6" dur="1" fill="hold">
                                          <p:stCondLst>
                                            <p:cond delay="0"/>
                                          </p:stCondLst>
                                        </p:cTn>
                                        <p:tgtEl>
                                          <p:spTgt spid="18"/>
                                        </p:tgtEl>
                                        <p:attrNameLst>
                                          <p:attrName>style.visibility</p:attrName>
                                        </p:attrNameLst>
                                      </p:cBhvr>
                                      <p:to>
                                        <p:strVal val="visible"/>
                                      </p:to>
                                    </p:set>
                                    <p:anim calcmode="lin" valueType="num">
                                      <p:cBhvr additive="base">
                                        <p:cTn id="7" dur="500" fill="hold"/>
                                        <p:tgtEl>
                                          <p:spTgt spid="18"/>
                                        </p:tgtEl>
                                        <p:attrNameLst>
                                          <p:attrName>ppt_x</p:attrName>
                                        </p:attrNameLst>
                                      </p:cBhvr>
                                      <p:tavLst>
                                        <p:tav tm="0">
                                          <p:val>
                                            <p:strVal val="0-#ppt_w/2"/>
                                          </p:val>
                                        </p:tav>
                                        <p:tav tm="100000">
                                          <p:val>
                                            <p:strVal val="#ppt_x"/>
                                          </p:val>
                                        </p:tav>
                                      </p:tavLst>
                                    </p:anim>
                                    <p:anim calcmode="lin" valueType="num">
                                      <p:cBhvr additive="base">
                                        <p:cTn id="8" dur="500" fill="hold"/>
                                        <p:tgtEl>
                                          <p:spTgt spid="18"/>
                                        </p:tgtEl>
                                        <p:attrNameLst>
                                          <p:attrName>ppt_y</p:attrName>
                                        </p:attrNameLst>
                                      </p:cBhvr>
                                      <p:tavLst>
                                        <p:tav tm="0">
                                          <p:val>
                                            <p:strVal val="#ppt_y"/>
                                          </p:val>
                                        </p:tav>
                                        <p:tav tm="100000">
                                          <p:val>
                                            <p:strVal val="#ppt_y"/>
                                          </p:val>
                                        </p:tav>
                                      </p:tavLst>
                                    </p:anim>
                                  </p:childTnLst>
                                </p:cTn>
                              </p:par>
                            </p:childTnLst>
                          </p:cTn>
                        </p:par>
                        <p:par>
                          <p:cTn id="9" fill="hold" nodeType="afterGroup">
                            <p:stCondLst>
                              <p:cond delay="500"/>
                            </p:stCondLst>
                            <p:childTnLst>
                              <p:par>
                                <p:cTn id="10" presetID="21" presetClass="entr" presetSubtype="4" fill="hold" nodeType="afterEffect">
                                  <p:stCondLst>
                                    <p:cond delay="0"/>
                                  </p:stCondLst>
                                  <p:childTnLst>
                                    <p:set>
                                      <p:cBhvr>
                                        <p:cTn id="11" dur="1" fill="hold">
                                          <p:stCondLst>
                                            <p:cond delay="0"/>
                                          </p:stCondLst>
                                        </p:cTn>
                                        <p:tgtEl>
                                          <p:spTgt spid="19"/>
                                        </p:tgtEl>
                                        <p:attrNameLst>
                                          <p:attrName>style.visibility</p:attrName>
                                        </p:attrNameLst>
                                      </p:cBhvr>
                                      <p:to>
                                        <p:strVal val="visible"/>
                                      </p:to>
                                    </p:set>
                                    <p:animEffect transition="in" filter="wheel(4)">
                                      <p:cBhvr>
                                        <p:cTn id="12" dur="2000"/>
                                        <p:tgtEl>
                                          <p:spTgt spid="19"/>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 presetClass="entr" presetSubtype="0" fill="hold" nodeType="clickEffect">
                                  <p:stCondLst>
                                    <p:cond delay="0"/>
                                  </p:stCondLst>
                                  <p:childTnLst>
                                    <p:set>
                                      <p:cBhvr>
                                        <p:cTn id="16" dur="1" fill="hold">
                                          <p:stCondLst>
                                            <p:cond delay="0"/>
                                          </p:stCondLst>
                                        </p:cTn>
                                        <p:tgtEl>
                                          <p:spTgt spid="13"/>
                                        </p:tgtEl>
                                        <p:attrNameLst>
                                          <p:attrName>style.visibility</p:attrName>
                                        </p:attrNameLst>
                                      </p:cBhvr>
                                      <p:to>
                                        <p:strVal val="visible"/>
                                      </p:to>
                                    </p:set>
                                  </p:childTnLst>
                                </p:cTn>
                              </p:par>
                            </p:childTnLst>
                          </p:cTn>
                        </p:par>
                        <p:par>
                          <p:cTn id="17" fill="hold" nodeType="afterGroup">
                            <p:stCondLst>
                              <p:cond delay="0"/>
                            </p:stCondLst>
                            <p:childTnLst>
                              <p:par>
                                <p:cTn id="18" presetID="6" presetClass="emph" presetSubtype="0" fill="hold" nodeType="afterEffect">
                                  <p:stCondLst>
                                    <p:cond delay="0"/>
                                  </p:stCondLst>
                                  <p:childTnLst>
                                    <p:animScale>
                                      <p:cBhvr>
                                        <p:cTn id="19" dur="1500" fill="hold"/>
                                        <p:tgtEl>
                                          <p:spTgt spid="13"/>
                                        </p:tgtEl>
                                      </p:cBhvr>
                                      <p:by x="150000" y="150000"/>
                                    </p:animScale>
                                  </p:childTnLst>
                                </p:cTn>
                              </p:par>
                            </p:childTnLst>
                          </p:cTn>
                        </p:par>
                        <p:par>
                          <p:cTn id="20" fill="hold" nodeType="afterGroup">
                            <p:stCondLst>
                              <p:cond delay="1500"/>
                            </p:stCondLst>
                            <p:childTnLst>
                              <p:par>
                                <p:cTn id="21" presetID="2" presetClass="entr" presetSubtype="8" fill="hold" nodeType="afterEffect">
                                  <p:stCondLst>
                                    <p:cond delay="0"/>
                                  </p:stCondLst>
                                  <p:childTnLst>
                                    <p:set>
                                      <p:cBhvr>
                                        <p:cTn id="22" dur="1" fill="hold">
                                          <p:stCondLst>
                                            <p:cond delay="0"/>
                                          </p:stCondLst>
                                        </p:cTn>
                                        <p:tgtEl>
                                          <p:spTgt spid="5"/>
                                        </p:tgtEl>
                                        <p:attrNameLst>
                                          <p:attrName>style.visibility</p:attrName>
                                        </p:attrNameLst>
                                      </p:cBhvr>
                                      <p:to>
                                        <p:strVal val="visible"/>
                                      </p:to>
                                    </p:set>
                                    <p:anim calcmode="lin" valueType="num">
                                      <p:cBhvr additive="base">
                                        <p:cTn id="23" dur="500" fill="hold"/>
                                        <p:tgtEl>
                                          <p:spTgt spid="5"/>
                                        </p:tgtEl>
                                        <p:attrNameLst>
                                          <p:attrName>ppt_x</p:attrName>
                                        </p:attrNameLst>
                                      </p:cBhvr>
                                      <p:tavLst>
                                        <p:tav tm="0">
                                          <p:val>
                                            <p:strVal val="0-#ppt_w/2"/>
                                          </p:val>
                                        </p:tav>
                                        <p:tav tm="100000">
                                          <p:val>
                                            <p:strVal val="#ppt_x"/>
                                          </p:val>
                                        </p:tav>
                                      </p:tavLst>
                                    </p:anim>
                                    <p:anim calcmode="lin" valueType="num">
                                      <p:cBhvr additive="base">
                                        <p:cTn id="24" dur="500" fill="hold"/>
                                        <p:tgtEl>
                                          <p:spTgt spid="5"/>
                                        </p:tgtEl>
                                        <p:attrNameLst>
                                          <p:attrName>ppt_y</p:attrName>
                                        </p:attrNameLst>
                                      </p:cBhvr>
                                      <p:tavLst>
                                        <p:tav tm="0">
                                          <p:val>
                                            <p:strVal val="#ppt_y"/>
                                          </p:val>
                                        </p:tav>
                                        <p:tav tm="100000">
                                          <p:val>
                                            <p:strVal val="#ppt_y"/>
                                          </p:val>
                                        </p:tav>
                                      </p:tavLst>
                                    </p:anim>
                                  </p:childTnLst>
                                </p:cTn>
                              </p:par>
                            </p:childTnLst>
                          </p:cTn>
                        </p:par>
                        <p:par>
                          <p:cTn id="25" fill="hold" nodeType="afterGroup">
                            <p:stCondLst>
                              <p:cond delay="2000"/>
                            </p:stCondLst>
                            <p:childTnLst>
                              <p:par>
                                <p:cTn id="26" presetID="21" presetClass="entr" presetSubtype="4" fill="hold" nodeType="afterEffect">
                                  <p:stCondLst>
                                    <p:cond delay="0"/>
                                  </p:stCondLst>
                                  <p:childTnLst>
                                    <p:set>
                                      <p:cBhvr>
                                        <p:cTn id="27" dur="1" fill="hold">
                                          <p:stCondLst>
                                            <p:cond delay="0"/>
                                          </p:stCondLst>
                                        </p:cTn>
                                        <p:tgtEl>
                                          <p:spTgt spid="14"/>
                                        </p:tgtEl>
                                        <p:attrNameLst>
                                          <p:attrName>style.visibility</p:attrName>
                                        </p:attrNameLst>
                                      </p:cBhvr>
                                      <p:to>
                                        <p:strVal val="visible"/>
                                      </p:to>
                                    </p:set>
                                    <p:animEffect transition="in" filter="wheel(4)">
                                      <p:cBhvr>
                                        <p:cTn id="28" dur="2000"/>
                                        <p:tgtEl>
                                          <p:spTgt spid="14"/>
                                        </p:tgtEl>
                                      </p:cBhvr>
                                    </p:animEffect>
                                  </p:childTnLst>
                                </p:cTn>
                              </p:par>
                            </p:childTnLst>
                          </p:cTn>
                        </p:par>
                      </p:childTnLst>
                    </p:cTn>
                  </p:par>
                  <p:par>
                    <p:cTn id="29" fill="hold" nodeType="clickPar">
                      <p:stCondLst>
                        <p:cond delay="indefinite"/>
                      </p:stCondLst>
                      <p:childTnLst>
                        <p:par>
                          <p:cTn id="30" fill="hold" nodeType="withGroup">
                            <p:stCondLst>
                              <p:cond delay="0"/>
                            </p:stCondLst>
                            <p:childTnLst>
                              <p:par>
                                <p:cTn id="31" presetID="1" presetClass="entr" presetSubtype="0" fill="hold" nodeType="clickEffect">
                                  <p:stCondLst>
                                    <p:cond delay="0"/>
                                  </p:stCondLst>
                                  <p:childTnLst>
                                    <p:set>
                                      <p:cBhvr>
                                        <p:cTn id="32" dur="1" fill="hold">
                                          <p:stCondLst>
                                            <p:cond delay="0"/>
                                          </p:stCondLst>
                                        </p:cTn>
                                        <p:tgtEl>
                                          <p:spTgt spid="11"/>
                                        </p:tgtEl>
                                        <p:attrNameLst>
                                          <p:attrName>style.visibility</p:attrName>
                                        </p:attrNameLst>
                                      </p:cBhvr>
                                      <p:to>
                                        <p:strVal val="visible"/>
                                      </p:to>
                                    </p:set>
                                  </p:childTnLst>
                                </p:cTn>
                              </p:par>
                            </p:childTnLst>
                          </p:cTn>
                        </p:par>
                      </p:childTnLst>
                    </p:cTn>
                  </p:par>
                  <p:par>
                    <p:cTn id="33" fill="hold" nodeType="clickPar">
                      <p:stCondLst>
                        <p:cond delay="indefinite"/>
                      </p:stCondLst>
                      <p:childTnLst>
                        <p:par>
                          <p:cTn id="34" fill="hold" nodeType="withGroup">
                            <p:stCondLst>
                              <p:cond delay="0"/>
                            </p:stCondLst>
                            <p:childTnLst>
                              <p:par>
                                <p:cTn id="35" presetID="6" presetClass="emph" presetSubtype="0" fill="hold" nodeType="clickEffect">
                                  <p:stCondLst>
                                    <p:cond delay="0"/>
                                  </p:stCondLst>
                                  <p:childTnLst>
                                    <p:animScale>
                                      <p:cBhvr>
                                        <p:cTn id="36" dur="1500" fill="hold"/>
                                        <p:tgtEl>
                                          <p:spTgt spid="11"/>
                                        </p:tgtEl>
                                      </p:cBhvr>
                                      <p:by x="150000" y="150000"/>
                                    </p:animScale>
                                  </p:childTnLst>
                                </p:cTn>
                              </p:par>
                            </p:childTnLst>
                          </p:cTn>
                        </p:par>
                        <p:par>
                          <p:cTn id="37" fill="hold" nodeType="afterGroup">
                            <p:stCondLst>
                              <p:cond delay="1500"/>
                            </p:stCondLst>
                            <p:childTnLst>
                              <p:par>
                                <p:cTn id="38" presetID="2" presetClass="entr" presetSubtype="2" fill="hold" nodeType="afterEffect">
                                  <p:stCondLst>
                                    <p:cond delay="0"/>
                                  </p:stCondLst>
                                  <p:childTnLst>
                                    <p:set>
                                      <p:cBhvr>
                                        <p:cTn id="39" dur="1" fill="hold">
                                          <p:stCondLst>
                                            <p:cond delay="0"/>
                                          </p:stCondLst>
                                        </p:cTn>
                                        <p:tgtEl>
                                          <p:spTgt spid="7"/>
                                        </p:tgtEl>
                                        <p:attrNameLst>
                                          <p:attrName>style.visibility</p:attrName>
                                        </p:attrNameLst>
                                      </p:cBhvr>
                                      <p:to>
                                        <p:strVal val="visible"/>
                                      </p:to>
                                    </p:set>
                                    <p:anim calcmode="lin" valueType="num">
                                      <p:cBhvr additive="base">
                                        <p:cTn id="40" dur="500" fill="hold"/>
                                        <p:tgtEl>
                                          <p:spTgt spid="7"/>
                                        </p:tgtEl>
                                        <p:attrNameLst>
                                          <p:attrName>ppt_x</p:attrName>
                                        </p:attrNameLst>
                                      </p:cBhvr>
                                      <p:tavLst>
                                        <p:tav tm="0">
                                          <p:val>
                                            <p:strVal val="1+#ppt_w/2"/>
                                          </p:val>
                                        </p:tav>
                                        <p:tav tm="100000">
                                          <p:val>
                                            <p:strVal val="#ppt_x"/>
                                          </p:val>
                                        </p:tav>
                                      </p:tavLst>
                                    </p:anim>
                                    <p:anim calcmode="lin" valueType="num">
                                      <p:cBhvr additive="base">
                                        <p:cTn id="41" dur="500" fill="hold"/>
                                        <p:tgtEl>
                                          <p:spTgt spid="7"/>
                                        </p:tgtEl>
                                        <p:attrNameLst>
                                          <p:attrName>ppt_y</p:attrName>
                                        </p:attrNameLst>
                                      </p:cBhvr>
                                      <p:tavLst>
                                        <p:tav tm="0">
                                          <p:val>
                                            <p:strVal val="#ppt_y"/>
                                          </p:val>
                                        </p:tav>
                                        <p:tav tm="100000">
                                          <p:val>
                                            <p:strVal val="#ppt_y"/>
                                          </p:val>
                                        </p:tav>
                                      </p:tavLst>
                                    </p:anim>
                                  </p:childTnLst>
                                </p:cTn>
                              </p:par>
                            </p:childTnLst>
                          </p:cTn>
                        </p:par>
                        <p:par>
                          <p:cTn id="42" fill="hold" nodeType="afterGroup">
                            <p:stCondLst>
                              <p:cond delay="2000"/>
                            </p:stCondLst>
                            <p:childTnLst>
                              <p:par>
                                <p:cTn id="43" presetID="21" presetClass="entr" presetSubtype="8" fill="hold" nodeType="afterEffect">
                                  <p:stCondLst>
                                    <p:cond delay="0"/>
                                  </p:stCondLst>
                                  <p:childTnLst>
                                    <p:set>
                                      <p:cBhvr>
                                        <p:cTn id="44" dur="1" fill="hold">
                                          <p:stCondLst>
                                            <p:cond delay="0"/>
                                          </p:stCondLst>
                                        </p:cTn>
                                        <p:tgtEl>
                                          <p:spTgt spid="17"/>
                                        </p:tgtEl>
                                        <p:attrNameLst>
                                          <p:attrName>style.visibility</p:attrName>
                                        </p:attrNameLst>
                                      </p:cBhvr>
                                      <p:to>
                                        <p:strVal val="visible"/>
                                      </p:to>
                                    </p:set>
                                    <p:animEffect transition="in" filter="wheel(8)">
                                      <p:cBhvr>
                                        <p:cTn id="45" dur="20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5" grpId="0"/>
      <p:bldP spid="14" grpId="0" animBg="1"/>
      <p:bldP spid="17" grpId="0" animBg="1"/>
      <p:bldP spid="18" grpId="0"/>
      <p:bldP spid="19"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 name="1 Título">
            <a:extLst>
              <a:ext uri="{FF2B5EF4-FFF2-40B4-BE49-F238E27FC236}">
                <a16:creationId xmlns:a16="http://schemas.microsoft.com/office/drawing/2014/main" id="{E7620021-F390-478E-8723-E6CAEBA8FD0A}"/>
              </a:ext>
            </a:extLst>
          </p:cNvPr>
          <p:cNvSpPr>
            <a:spLocks noGrp="1"/>
          </p:cNvSpPr>
          <p:nvPr>
            <p:ph type="title"/>
          </p:nvPr>
        </p:nvSpPr>
        <p:spPr>
          <a:xfrm>
            <a:off x="2193192" y="160150"/>
            <a:ext cx="8498879" cy="1143000"/>
          </a:xfrm>
        </p:spPr>
        <p:txBody>
          <a:bodyPr/>
          <a:lstStyle/>
          <a:p>
            <a:pPr eaLnBrk="1" hangingPunct="1">
              <a:defRPr/>
            </a:pPr>
            <a:r>
              <a:rPr lang="es-CO" b="1" dirty="0">
                <a:ln w="22225">
                  <a:solidFill>
                    <a:schemeClr val="accent2"/>
                  </a:solidFill>
                  <a:prstDash val="solid"/>
                </a:ln>
                <a:solidFill>
                  <a:schemeClr val="accent2">
                    <a:lumMod val="40000"/>
                    <a:lumOff val="60000"/>
                  </a:schemeClr>
                </a:solidFill>
                <a:latin typeface="Arial" panose="020B0604020202020204" pitchFamily="34" charset="0"/>
                <a:cs typeface="Arial" panose="020B0604020202020204" pitchFamily="34" charset="0"/>
              </a:rPr>
              <a:t>SALIDA NO CONFORME</a:t>
            </a:r>
          </a:p>
        </p:txBody>
      </p:sp>
      <p:sp>
        <p:nvSpPr>
          <p:cNvPr id="2" name="Rectángulo 1">
            <a:extLst>
              <a:ext uri="{FF2B5EF4-FFF2-40B4-BE49-F238E27FC236}">
                <a16:creationId xmlns:a16="http://schemas.microsoft.com/office/drawing/2014/main" id="{7F9A5EE5-5BAA-49CB-9031-99CC2324D7AB}"/>
              </a:ext>
            </a:extLst>
          </p:cNvPr>
          <p:cNvSpPr/>
          <p:nvPr/>
        </p:nvSpPr>
        <p:spPr>
          <a:xfrm>
            <a:off x="10969625" y="3451225"/>
            <a:ext cx="571500" cy="325438"/>
          </a:xfrm>
          <a:prstGeom prst="rect">
            <a:avLst/>
          </a:prstGeom>
          <a:solidFill>
            <a:schemeClr val="bg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anchor="ctr"/>
          <a:lstStyle/>
          <a:p>
            <a:pPr marL="0" marR="0" lvl="0" indent="0" algn="ctr" defTabSz="4572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grpSp>
        <p:nvGrpSpPr>
          <p:cNvPr id="3" name="Grupo 2">
            <a:extLst>
              <a:ext uri="{FF2B5EF4-FFF2-40B4-BE49-F238E27FC236}">
                <a16:creationId xmlns:a16="http://schemas.microsoft.com/office/drawing/2014/main" id="{9866D279-C2B7-7485-62EC-EE0A7D5B093A}"/>
              </a:ext>
            </a:extLst>
          </p:cNvPr>
          <p:cNvGrpSpPr>
            <a:grpSpLocks/>
          </p:cNvGrpSpPr>
          <p:nvPr/>
        </p:nvGrpSpPr>
        <p:grpSpPr bwMode="auto">
          <a:xfrm>
            <a:off x="420688" y="2549525"/>
            <a:ext cx="10834687" cy="3206750"/>
            <a:chOff x="420922" y="2549143"/>
            <a:chExt cx="10834789" cy="3206965"/>
          </a:xfrm>
        </p:grpSpPr>
        <p:sp>
          <p:nvSpPr>
            <p:cNvPr id="37" name="Rectángulo 36">
              <a:extLst>
                <a:ext uri="{FF2B5EF4-FFF2-40B4-BE49-F238E27FC236}">
                  <a16:creationId xmlns:a16="http://schemas.microsoft.com/office/drawing/2014/main" id="{B4AFE8A2-81ED-4FC6-9286-8BAAFA9086D4}"/>
                </a:ext>
              </a:extLst>
            </p:cNvPr>
            <p:cNvSpPr/>
            <p:nvPr/>
          </p:nvSpPr>
          <p:spPr>
            <a:xfrm>
              <a:off x="8906189" y="3547748"/>
              <a:ext cx="457204" cy="327047"/>
            </a:xfrm>
            <a:prstGeom prst="rect">
              <a:avLst/>
            </a:prstGeom>
            <a:solidFill>
              <a:schemeClr val="bg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anchor="ctr"/>
            <a:lstStyle/>
            <a:p>
              <a:pPr marL="0" marR="0" lvl="0" indent="0" algn="ctr" defTabSz="4572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pic>
          <p:nvPicPr>
            <p:cNvPr id="19463" name="Picture 3">
              <a:extLst>
                <a:ext uri="{FF2B5EF4-FFF2-40B4-BE49-F238E27FC236}">
                  <a16:creationId xmlns:a16="http://schemas.microsoft.com/office/drawing/2014/main" id="{FA9738BD-0EBF-B4C6-8F0B-6EDA078EE8AA}"/>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420922" y="2549143"/>
              <a:ext cx="3544541" cy="320696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9" name="Rectángulo redondeado 13">
              <a:extLst>
                <a:ext uri="{FF2B5EF4-FFF2-40B4-BE49-F238E27FC236}">
                  <a16:creationId xmlns:a16="http://schemas.microsoft.com/office/drawing/2014/main" id="{5CCEC86C-565B-47EF-AB77-658493CE827B}"/>
                </a:ext>
              </a:extLst>
            </p:cNvPr>
            <p:cNvSpPr/>
            <p:nvPr/>
          </p:nvSpPr>
          <p:spPr>
            <a:xfrm>
              <a:off x="4644895" y="3167121"/>
              <a:ext cx="6610816" cy="1881270"/>
            </a:xfrm>
            <a:prstGeom prst="roundRect">
              <a:avLst/>
            </a:prstGeom>
            <a:solidFill>
              <a:schemeClr val="tx2">
                <a:lumMod val="75000"/>
              </a:schemeClr>
            </a:solidFill>
          </p:spPr>
          <p:style>
            <a:lnRef idx="0">
              <a:schemeClr val="accent4"/>
            </a:lnRef>
            <a:fillRef idx="3">
              <a:schemeClr val="accent4"/>
            </a:fillRef>
            <a:effectRef idx="3">
              <a:schemeClr val="accent4"/>
            </a:effectRef>
            <a:fontRef idx="minor">
              <a:schemeClr val="lt1"/>
            </a:fontRef>
          </p:style>
          <p:txBody>
            <a:bodyPr anchor="ctr"/>
            <a:lstStyle/>
            <a:p>
              <a:pPr marL="0" marR="0" lvl="0" indent="0" algn="just" defTabSz="457200" rtl="0" eaLnBrk="0" fontAlgn="base" latinLnBrk="0" hangingPunct="0">
                <a:lnSpc>
                  <a:spcPct val="100000"/>
                </a:lnSpc>
                <a:spcBef>
                  <a:spcPct val="0"/>
                </a:spcBef>
                <a:spcAft>
                  <a:spcPct val="0"/>
                </a:spcAft>
                <a:buClrTx/>
                <a:buSzTx/>
                <a:buFontTx/>
                <a:buNone/>
                <a:tabLst/>
                <a:defRPr/>
              </a:pPr>
              <a:r>
                <a:rPr kumimoji="0" lang="es-CO" sz="2400" b="0" i="0" u="none" strike="noStrike" kern="1200" cap="none" spc="0" normalizeH="0" baseline="0" noProof="0" dirty="0">
                  <a:ln w="0"/>
                  <a:solidFill>
                    <a:srgbClr val="4F81BD">
                      <a:lumMod val="20000"/>
                      <a:lumOff val="80000"/>
                    </a:srgbClr>
                  </a:solidFill>
                  <a:effectLst>
                    <a:outerShdw blurRad="38100" dist="19050" dir="2700000" algn="tl" rotWithShape="0">
                      <a:prstClr val="black">
                        <a:alpha val="40000"/>
                      </a:prstClr>
                    </a:outerShdw>
                  </a:effectLst>
                  <a:uLnTx/>
                  <a:uFillTx/>
                  <a:latin typeface="Arial" panose="020B0604020202020204" pitchFamily="34" charset="0"/>
                  <a:ea typeface="+mn-ea"/>
                  <a:cs typeface="Arial" panose="020B0604020202020204" pitchFamily="34" charset="0"/>
                </a:rPr>
                <a:t>SALIDA que no cumple </a:t>
              </a:r>
              <a:r>
                <a:rPr kumimoji="0" lang="es-MX" sz="2400" b="0" i="0" u="none" strike="noStrike" kern="1200" cap="none" spc="0" normalizeH="0" baseline="0" noProof="0" dirty="0">
                  <a:ln>
                    <a:noFill/>
                  </a:ln>
                  <a:solidFill>
                    <a:prstClr val="white"/>
                  </a:solidFill>
                  <a:effectLst/>
                  <a:uLnTx/>
                  <a:uFillTx/>
                  <a:latin typeface="Calibri"/>
                  <a:ea typeface="+mn-ea"/>
                  <a:cs typeface="+mn-cs"/>
                </a:rPr>
                <a:t>con las disposiciones planificadas y/o requisitos establecidos entre los grupos de interés.</a:t>
              </a:r>
            </a:p>
            <a:p>
              <a:pPr marL="0" marR="0" lvl="0" indent="0" algn="just" defTabSz="457200" rtl="0" eaLnBrk="0" fontAlgn="base" latinLnBrk="0" hangingPunct="0">
                <a:lnSpc>
                  <a:spcPct val="100000"/>
                </a:lnSpc>
                <a:spcBef>
                  <a:spcPct val="0"/>
                </a:spcBef>
                <a:spcAft>
                  <a:spcPct val="0"/>
                </a:spcAft>
                <a:buClrTx/>
                <a:buSzTx/>
                <a:buFontTx/>
                <a:buNone/>
                <a:tabLst/>
                <a:defRPr/>
              </a:pPr>
              <a:r>
                <a:rPr kumimoji="0" lang="es-CO" sz="2400" b="0" i="0" u="none" strike="noStrike" kern="1200" cap="none" spc="0" normalizeH="0" baseline="0" noProof="0" dirty="0">
                  <a:ln w="0"/>
                  <a:solidFill>
                    <a:srgbClr val="4F81BD">
                      <a:lumMod val="20000"/>
                      <a:lumOff val="80000"/>
                    </a:srgbClr>
                  </a:solidFill>
                  <a:effectLst>
                    <a:outerShdw blurRad="38100" dist="19050" dir="2700000" algn="tl" rotWithShape="0">
                      <a:prstClr val="black">
                        <a:alpha val="40000"/>
                      </a:prstClr>
                    </a:outerShdw>
                  </a:effectLst>
                  <a:uLnTx/>
                  <a:uFillTx/>
                  <a:latin typeface="Arial" panose="020B0604020202020204" pitchFamily="34" charset="0"/>
                  <a:ea typeface="+mn-ea"/>
                  <a:cs typeface="Arial" panose="020B0604020202020204" pitchFamily="34" charset="0"/>
                </a:rPr>
                <a:t>Afecta a los receptores de las mismas. </a:t>
              </a:r>
            </a:p>
            <a:p>
              <a:pPr marL="0" marR="0" lvl="0" indent="0" algn="just" defTabSz="457200" rtl="0" eaLnBrk="0" fontAlgn="base" latinLnBrk="0" hangingPunct="0">
                <a:lnSpc>
                  <a:spcPct val="100000"/>
                </a:lnSpc>
                <a:spcBef>
                  <a:spcPct val="0"/>
                </a:spcBef>
                <a:spcAft>
                  <a:spcPct val="0"/>
                </a:spcAft>
                <a:buClrTx/>
                <a:buSzTx/>
                <a:buFontTx/>
                <a:buNone/>
                <a:tabLst/>
                <a:defRPr/>
              </a:pPr>
              <a:r>
                <a:rPr kumimoji="0" lang="es-CO" sz="2400" b="0" i="0" u="none" strike="noStrike" kern="1200" cap="none" spc="0" normalizeH="0" baseline="0" noProof="0" dirty="0">
                  <a:ln w="0"/>
                  <a:solidFill>
                    <a:srgbClr val="4F81BD">
                      <a:lumMod val="20000"/>
                      <a:lumOff val="80000"/>
                    </a:srgbClr>
                  </a:solidFill>
                  <a:effectLst>
                    <a:outerShdw blurRad="38100" dist="19050" dir="2700000" algn="tl" rotWithShape="0">
                      <a:prstClr val="black">
                        <a:alpha val="40000"/>
                      </a:prstClr>
                    </a:outerShdw>
                  </a:effectLst>
                  <a:uLnTx/>
                  <a:uFillTx/>
                  <a:latin typeface="Arial" panose="020B0604020202020204" pitchFamily="34" charset="0"/>
                  <a:ea typeface="+mn-ea"/>
                  <a:cs typeface="Arial" panose="020B0604020202020204" pitchFamily="34" charset="0"/>
                </a:rPr>
                <a:t>Puede afectar a otras etapas posteriores.</a:t>
              </a:r>
            </a:p>
          </p:txBody>
        </p:sp>
      </p:grpSp>
      <p:sp>
        <p:nvSpPr>
          <p:cNvPr id="20" name="1 Título">
            <a:extLst>
              <a:ext uri="{FF2B5EF4-FFF2-40B4-BE49-F238E27FC236}">
                <a16:creationId xmlns:a16="http://schemas.microsoft.com/office/drawing/2014/main" id="{16A1B535-3B74-48F2-975F-00ABB9A6F6C7}"/>
              </a:ext>
            </a:extLst>
          </p:cNvPr>
          <p:cNvSpPr txBox="1">
            <a:spLocks/>
          </p:cNvSpPr>
          <p:nvPr/>
        </p:nvSpPr>
        <p:spPr>
          <a:xfrm>
            <a:off x="0" y="7550150"/>
            <a:ext cx="8518525" cy="792163"/>
          </a:xfrm>
          <a:prstGeom prst="rect">
            <a:avLst/>
          </a:prstGeom>
        </p:spPr>
        <p:txBody>
          <a:bodyPr lIns="93599" tIns="46799" rIns="93599" bIns="46799" anchor="ctr"/>
          <a:lstStyle>
            <a:lvl1pPr algn="ctr" defTabSz="457200" rtl="0" eaLnBrk="1" latinLnBrk="0" hangingPunct="1">
              <a:spcBef>
                <a:spcPct val="0"/>
              </a:spcBef>
              <a:buNone/>
              <a:defRPr sz="4400" kern="1200">
                <a:solidFill>
                  <a:schemeClr val="tx1"/>
                </a:solidFill>
                <a:latin typeface="+mj-lt"/>
                <a:ea typeface="+mj-ea"/>
                <a:cs typeface="+mj-cs"/>
              </a:defRPr>
            </a:lvl1pPr>
          </a:lstStyle>
          <a:p>
            <a:pPr marL="0" marR="0" lvl="0" indent="0" algn="ctr" defTabSz="457200" rtl="0" eaLnBrk="1" fontAlgn="base" latinLnBrk="0" hangingPunct="1">
              <a:lnSpc>
                <a:spcPct val="100000"/>
              </a:lnSpc>
              <a:spcBef>
                <a:spcPct val="0"/>
              </a:spcBef>
              <a:spcAft>
                <a:spcPct val="0"/>
              </a:spcAft>
              <a:buClrTx/>
              <a:buSzTx/>
              <a:buFontTx/>
              <a:buNone/>
              <a:tabLst/>
              <a:defRPr/>
            </a:pPr>
            <a:r>
              <a:rPr kumimoji="0" lang="es-CO" sz="3200" b="1" i="0" u="none" strike="noStrike" kern="1200" cap="none" spc="0" normalizeH="0" baseline="0" noProof="0" dirty="0">
                <a:ln>
                  <a:noFill/>
                </a:ln>
                <a:solidFill>
                  <a:srgbClr val="C00000"/>
                </a:solidFill>
                <a:effectLst>
                  <a:outerShdw blurRad="38100" dist="38100" dir="2700000" algn="tl">
                    <a:srgbClr val="000000">
                      <a:alpha val="43137"/>
                    </a:srgbClr>
                  </a:outerShdw>
                </a:effectLst>
                <a:uLnTx/>
                <a:uFillTx/>
                <a:latin typeface="Calibri"/>
                <a:ea typeface="+mj-ea"/>
                <a:cs typeface="+mj-cs"/>
              </a:rPr>
              <a:t>SALIDA NO CONFORME</a:t>
            </a:r>
          </a:p>
        </p:txBody>
      </p:sp>
    </p:spTree>
  </p:cSld>
  <p:clrMapOvr>
    <a:masterClrMapping/>
  </p:clrMapOvr>
  <p:transition spd="slow" advTm="7586"/>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nodeType="withEffect">
                                  <p:stCondLst>
                                    <p:cond delay="0"/>
                                  </p:stCondLst>
                                  <p:childTnLst>
                                    <p:set>
                                      <p:cBhvr>
                                        <p:cTn id="6" dur="1" fill="hold">
                                          <p:stCondLst>
                                            <p:cond delay="0"/>
                                          </p:stCondLst>
                                        </p:cTn>
                                        <p:tgtEl>
                                          <p:spTgt spid="20"/>
                                        </p:tgtEl>
                                        <p:attrNameLst>
                                          <p:attrName>style.visibility</p:attrName>
                                        </p:attrNameLst>
                                      </p:cBhvr>
                                      <p:to>
                                        <p:strVal val="visible"/>
                                      </p:to>
                                    </p:set>
                                  </p:childTnLst>
                                </p:cTn>
                              </p:par>
                            </p:childTnLst>
                          </p:cTn>
                        </p:par>
                        <p:par>
                          <p:cTn id="7" fill="hold" nodeType="afterGroup">
                            <p:stCondLst>
                              <p:cond delay="0"/>
                            </p:stCondLst>
                            <p:childTnLst>
                              <p:par>
                                <p:cTn id="8" presetID="53" presetClass="entr" presetSubtype="16" fill="hold" nodeType="afterEffect">
                                  <p:stCondLst>
                                    <p:cond delay="0"/>
                                  </p:stCondLst>
                                  <p:childTnLst>
                                    <p:set>
                                      <p:cBhvr>
                                        <p:cTn id="9" dur="1" fill="hold">
                                          <p:stCondLst>
                                            <p:cond delay="0"/>
                                          </p:stCondLst>
                                        </p:cTn>
                                        <p:tgtEl>
                                          <p:spTgt spid="3"/>
                                        </p:tgtEl>
                                        <p:attrNameLst>
                                          <p:attrName>style.visibility</p:attrName>
                                        </p:attrNameLst>
                                      </p:cBhvr>
                                      <p:to>
                                        <p:strVal val="visible"/>
                                      </p:to>
                                    </p:set>
                                    <p:anim calcmode="lin" valueType="num">
                                      <p:cBhvr>
                                        <p:cTn id="10" dur="500" fill="hold"/>
                                        <p:tgtEl>
                                          <p:spTgt spid="3"/>
                                        </p:tgtEl>
                                        <p:attrNameLst>
                                          <p:attrName>ppt_w</p:attrName>
                                        </p:attrNameLst>
                                      </p:cBhvr>
                                      <p:tavLst>
                                        <p:tav tm="0">
                                          <p:val>
                                            <p:fltVal val="0"/>
                                          </p:val>
                                        </p:tav>
                                        <p:tav tm="100000">
                                          <p:val>
                                            <p:strVal val="#ppt_w"/>
                                          </p:val>
                                        </p:tav>
                                      </p:tavLst>
                                    </p:anim>
                                    <p:anim calcmode="lin" valueType="num">
                                      <p:cBhvr>
                                        <p:cTn id="11" dur="500" fill="hold"/>
                                        <p:tgtEl>
                                          <p:spTgt spid="3"/>
                                        </p:tgtEl>
                                        <p:attrNameLst>
                                          <p:attrName>ppt_h</p:attrName>
                                        </p:attrNameLst>
                                      </p:cBhvr>
                                      <p:tavLst>
                                        <p:tav tm="0">
                                          <p:val>
                                            <p:fltVal val="0"/>
                                          </p:val>
                                        </p:tav>
                                        <p:tav tm="100000">
                                          <p:val>
                                            <p:strVal val="#ppt_h"/>
                                          </p:val>
                                        </p:tav>
                                      </p:tavLst>
                                    </p:anim>
                                    <p:animEffect transition="in" filter="fade">
                                      <p:cBhvr>
                                        <p:cTn id="12"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4BF852E1-0852-4AC8-AE6D-39194A495CD7}"/>
              </a:ext>
            </a:extLst>
          </p:cNvPr>
          <p:cNvSpPr>
            <a:spLocks noGrp="1"/>
          </p:cNvSpPr>
          <p:nvPr>
            <p:ph type="title"/>
          </p:nvPr>
        </p:nvSpPr>
        <p:spPr>
          <a:xfrm>
            <a:off x="609600" y="-210110"/>
            <a:ext cx="10972800" cy="1143000"/>
          </a:xfrm>
        </p:spPr>
        <p:txBody>
          <a:bodyPr/>
          <a:lstStyle/>
          <a:p>
            <a:pPr>
              <a:defRPr/>
            </a:pPr>
            <a:r>
              <a:rPr lang="es-CO" sz="3600" b="1" dirty="0">
                <a:ln w="22225">
                  <a:solidFill>
                    <a:schemeClr val="accent2"/>
                  </a:solidFill>
                  <a:prstDash val="solid"/>
                </a:ln>
                <a:solidFill>
                  <a:schemeClr val="accent2">
                    <a:lumMod val="40000"/>
                    <a:lumOff val="60000"/>
                  </a:schemeClr>
                </a:solidFill>
                <a:latin typeface="Arial" panose="020B0604020202020204" pitchFamily="34" charset="0"/>
                <a:cs typeface="Arial" panose="020B0604020202020204" pitchFamily="34" charset="0"/>
              </a:rPr>
              <a:t>MATRIZ DE SALIDAS NO CONFORMES</a:t>
            </a:r>
          </a:p>
        </p:txBody>
      </p:sp>
      <p:pic>
        <p:nvPicPr>
          <p:cNvPr id="7" name="Imagen 6">
            <a:extLst>
              <a:ext uri="{FF2B5EF4-FFF2-40B4-BE49-F238E27FC236}">
                <a16:creationId xmlns:a16="http://schemas.microsoft.com/office/drawing/2014/main" id="{1676598F-D8A7-F2C0-0CE8-0F58FFDEC4C5}"/>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357375" y="1189822"/>
            <a:ext cx="9723060" cy="4717525"/>
          </a:xfrm>
          <a:prstGeom prst="rect">
            <a:avLst/>
          </a:prstGeom>
          <a:ln>
            <a:noFill/>
          </a:ln>
          <a:effectLst>
            <a:outerShdw blurRad="190500" algn="tl" rotWithShape="0">
              <a:srgbClr val="000000">
                <a:alpha val="70000"/>
              </a:srgbClr>
            </a:outerShdw>
          </a:effectLst>
        </p:spPr>
      </p:pic>
    </p:spTree>
  </p:cSld>
  <p:clrMapOvr>
    <a:masterClrMapping/>
  </p:clrMapOvr>
  <p:transition spd="slow"/>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Flecha izquierda 1">
            <a:extLst>
              <a:ext uri="{FF2B5EF4-FFF2-40B4-BE49-F238E27FC236}">
                <a16:creationId xmlns:a16="http://schemas.microsoft.com/office/drawing/2014/main" id="{468D7C53-47DA-4588-9D72-F9BDE7E062FD}"/>
              </a:ext>
            </a:extLst>
          </p:cNvPr>
          <p:cNvSpPr/>
          <p:nvPr/>
        </p:nvSpPr>
        <p:spPr>
          <a:xfrm rot="10800000">
            <a:off x="5400856" y="3202173"/>
            <a:ext cx="1079692" cy="1159678"/>
          </a:xfrm>
          <a:prstGeom prst="leftArrow">
            <a:avLst/>
          </a:prstGeom>
        </p:spPr>
        <p:style>
          <a:lnRef idx="0">
            <a:schemeClr val="accent2"/>
          </a:lnRef>
          <a:fillRef idx="3">
            <a:schemeClr val="accent2"/>
          </a:fillRef>
          <a:effectRef idx="3">
            <a:schemeClr val="accent2"/>
          </a:effectRef>
          <a:fontRef idx="minor">
            <a:schemeClr val="lt1"/>
          </a:fontRef>
        </p:style>
        <p:txBody>
          <a:bodyPr anchor="ctr"/>
          <a:lstStyle/>
          <a:p>
            <a:pPr algn="ctr" eaLnBrk="1" fontAlgn="auto" hangingPunct="1">
              <a:spcBef>
                <a:spcPts val="0"/>
              </a:spcBef>
              <a:spcAft>
                <a:spcPts val="0"/>
              </a:spcAft>
              <a:defRPr/>
            </a:pPr>
            <a:endParaRPr lang="es-CO" dirty="0"/>
          </a:p>
        </p:txBody>
      </p:sp>
      <p:sp>
        <p:nvSpPr>
          <p:cNvPr id="10" name="9 Rectángulo redondeado">
            <a:extLst>
              <a:ext uri="{FF2B5EF4-FFF2-40B4-BE49-F238E27FC236}">
                <a16:creationId xmlns:a16="http://schemas.microsoft.com/office/drawing/2014/main" id="{F635B135-8B5B-4EEA-95C3-57E453FAE340}"/>
              </a:ext>
            </a:extLst>
          </p:cNvPr>
          <p:cNvSpPr/>
          <p:nvPr/>
        </p:nvSpPr>
        <p:spPr>
          <a:xfrm>
            <a:off x="6527610" y="1690120"/>
            <a:ext cx="4432150" cy="3316069"/>
          </a:xfrm>
          <a:prstGeom prst="roundRect">
            <a:avLst/>
          </a:prstGeom>
          <a:ln/>
          <a:effectLst>
            <a:outerShdw blurRad="50800" dist="38100" dir="16200000" rotWithShape="0">
              <a:prstClr val="black">
                <a:alpha val="40000"/>
              </a:prstClr>
            </a:outerShdw>
          </a:effectLst>
        </p:spPr>
        <p:style>
          <a:lnRef idx="0">
            <a:schemeClr val="accent5"/>
          </a:lnRef>
          <a:fillRef idx="3">
            <a:schemeClr val="accent5"/>
          </a:fillRef>
          <a:effectRef idx="3">
            <a:schemeClr val="accent5"/>
          </a:effectRef>
          <a:fontRef idx="minor">
            <a:schemeClr val="lt1"/>
          </a:fontRef>
        </p:style>
        <p:txBody>
          <a:bodyPr anchor="ctr"/>
          <a:lstStyle/>
          <a:p>
            <a:pPr algn="just" eaLnBrk="1" fontAlgn="auto" hangingPunct="1">
              <a:spcBef>
                <a:spcPts val="0"/>
              </a:spcBef>
              <a:spcAft>
                <a:spcPts val="0"/>
              </a:spcAft>
              <a:defRPr/>
            </a:pPr>
            <a:r>
              <a:rPr lang="es-ES" dirty="0">
                <a:solidFill>
                  <a:schemeClr val="tx1"/>
                </a:solidFill>
                <a:latin typeface="Arial" panose="020B0604020202020204" pitchFamily="34" charset="0"/>
                <a:cs typeface="Arial" panose="020B0604020202020204" pitchFamily="34" charset="0"/>
              </a:rPr>
              <a:t>La primera fila y columna a registrar corresponde al nombre de la  </a:t>
            </a:r>
            <a:r>
              <a:rPr lang="es-ES" b="1" dirty="0">
                <a:solidFill>
                  <a:schemeClr val="tx1"/>
                </a:solidFill>
                <a:latin typeface="Arial" panose="020B0604020202020204" pitchFamily="34" charset="0"/>
                <a:cs typeface="Arial" panose="020B0604020202020204" pitchFamily="34" charset="0"/>
              </a:rPr>
              <a:t>Dependencia/Programa Académico</a:t>
            </a:r>
            <a:r>
              <a:rPr lang="es-ES" dirty="0">
                <a:solidFill>
                  <a:schemeClr val="tx1"/>
                </a:solidFill>
                <a:latin typeface="Arial" panose="020B0604020202020204" pitchFamily="34" charset="0"/>
                <a:cs typeface="Arial" panose="020B0604020202020204" pitchFamily="34" charset="0"/>
              </a:rPr>
              <a:t>, donde se debe indicar el nombre de la dependencia o programa académico que está identificado la Salida No Conforme.</a:t>
            </a:r>
          </a:p>
        </p:txBody>
      </p:sp>
      <p:sp>
        <p:nvSpPr>
          <p:cNvPr id="13" name="4 Rectángulo">
            <a:extLst>
              <a:ext uri="{FF2B5EF4-FFF2-40B4-BE49-F238E27FC236}">
                <a16:creationId xmlns:a16="http://schemas.microsoft.com/office/drawing/2014/main" id="{4EC08321-D229-433D-946B-3C3D08860A16}"/>
              </a:ext>
            </a:extLst>
          </p:cNvPr>
          <p:cNvSpPr/>
          <p:nvPr/>
        </p:nvSpPr>
        <p:spPr>
          <a:xfrm>
            <a:off x="4043022" y="275094"/>
            <a:ext cx="4251892" cy="707886"/>
          </a:xfrm>
          <a:prstGeom prst="rect">
            <a:avLst/>
          </a:prstGeom>
        </p:spPr>
        <p:style>
          <a:lnRef idx="0">
            <a:schemeClr val="accent2"/>
          </a:lnRef>
          <a:fillRef idx="3">
            <a:schemeClr val="accent2"/>
          </a:fillRef>
          <a:effectRef idx="3">
            <a:schemeClr val="accent2"/>
          </a:effectRef>
          <a:fontRef idx="minor">
            <a:schemeClr val="lt1"/>
          </a:fontRef>
        </p:style>
        <p:txBody>
          <a:bodyPr anchor="ctr">
            <a:spAutoFit/>
          </a:bodyPr>
          <a:lstStyle/>
          <a:p>
            <a:pPr algn="ctr" eaLnBrk="1" fontAlgn="auto" hangingPunct="1">
              <a:spcBef>
                <a:spcPts val="0"/>
              </a:spcBef>
              <a:spcAft>
                <a:spcPts val="0"/>
              </a:spcAft>
              <a:defRPr/>
            </a:pPr>
            <a:r>
              <a:rPr lang="es-ES" sz="2000" dirty="0">
                <a:ln>
                  <a:solidFill>
                    <a:schemeClr val="tx1"/>
                  </a:solidFill>
                </a:ln>
                <a:solidFill>
                  <a:schemeClr val="tx1"/>
                </a:solidFill>
                <a:latin typeface="Arial" pitchFamily="34" charset="0"/>
                <a:cs typeface="Arial" pitchFamily="34" charset="0"/>
              </a:rPr>
              <a:t>Casilla Dependencia/Programa Académico</a:t>
            </a:r>
            <a:endParaRPr lang="es-CO" sz="2000" dirty="0">
              <a:ln>
                <a:solidFill>
                  <a:schemeClr val="tx1"/>
                </a:solidFill>
              </a:ln>
              <a:solidFill>
                <a:schemeClr val="tx1"/>
              </a:solidFill>
            </a:endParaRPr>
          </a:p>
        </p:txBody>
      </p:sp>
      <p:sp>
        <p:nvSpPr>
          <p:cNvPr id="21513" name="CuadroTexto 7">
            <a:extLst>
              <a:ext uri="{FF2B5EF4-FFF2-40B4-BE49-F238E27FC236}">
                <a16:creationId xmlns:a16="http://schemas.microsoft.com/office/drawing/2014/main" id="{77F477F0-296E-85ED-C7FE-50A8C841501D}"/>
              </a:ext>
            </a:extLst>
          </p:cNvPr>
          <p:cNvSpPr txBox="1">
            <a:spLocks noChangeArrowheads="1"/>
          </p:cNvSpPr>
          <p:nvPr/>
        </p:nvSpPr>
        <p:spPr bwMode="auto">
          <a:xfrm>
            <a:off x="3524250" y="6858000"/>
            <a:ext cx="5143500" cy="230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r>
              <a:rPr lang="es-CO" altLang="es-CO" sz="900">
                <a:hlinkClick r:id="rId2" tooltip="http://cute-pictures.blogspot.com/2011/08/75-free-stock-images-3d-human-character.html"/>
              </a:rPr>
              <a:t>Esta foto</a:t>
            </a:r>
            <a:r>
              <a:rPr lang="es-CO" altLang="es-CO" sz="900"/>
              <a:t> de Autor desconocido está bajo licencia </a:t>
            </a:r>
            <a:r>
              <a:rPr lang="es-CO" altLang="es-CO" sz="900">
                <a:hlinkClick r:id="rId3" tooltip="https://creativecommons.org/licenses/by/3.0/"/>
              </a:rPr>
              <a:t>CC BY</a:t>
            </a:r>
            <a:endParaRPr lang="es-CO" altLang="es-CO" sz="900"/>
          </a:p>
        </p:txBody>
      </p:sp>
      <p:graphicFrame>
        <p:nvGraphicFramePr>
          <p:cNvPr id="9" name="Tabla 8">
            <a:extLst>
              <a:ext uri="{FF2B5EF4-FFF2-40B4-BE49-F238E27FC236}">
                <a16:creationId xmlns:a16="http://schemas.microsoft.com/office/drawing/2014/main" id="{AF9349FC-E0AF-41DE-AACF-E0EEA6AEEFB7}"/>
              </a:ext>
            </a:extLst>
          </p:cNvPr>
          <p:cNvGraphicFramePr>
            <a:graphicFrameLocks noGrp="1"/>
          </p:cNvGraphicFramePr>
          <p:nvPr/>
        </p:nvGraphicFramePr>
        <p:xfrm>
          <a:off x="1966913" y="2127250"/>
          <a:ext cx="2871787" cy="2603501"/>
        </p:xfrm>
        <a:graphic>
          <a:graphicData uri="http://schemas.openxmlformats.org/drawingml/2006/table">
            <a:tbl>
              <a:tblPr firstRow="1" bandRow="1">
                <a:tableStyleId>{5C22544A-7EE6-4342-B048-85BDC9FD1C3A}</a:tableStyleId>
              </a:tblPr>
              <a:tblGrid>
                <a:gridCol w="2871787">
                  <a:extLst>
                    <a:ext uri="{9D8B030D-6E8A-4147-A177-3AD203B41FA5}">
                      <a16:colId xmlns:a16="http://schemas.microsoft.com/office/drawing/2014/main" val="20000"/>
                    </a:ext>
                  </a:extLst>
                </a:gridCol>
              </a:tblGrid>
              <a:tr h="878960">
                <a:tc>
                  <a:txBody>
                    <a:bodyPr/>
                    <a:lstStyle/>
                    <a:p>
                      <a:pPr algn="ctr"/>
                      <a:r>
                        <a:rPr lang="es-CO" sz="1600" dirty="0">
                          <a:latin typeface="Arial" panose="020B0604020202020204" pitchFamily="34" charset="0"/>
                          <a:cs typeface="Arial" panose="020B0604020202020204" pitchFamily="34" charset="0"/>
                        </a:rPr>
                        <a:t>Dependencia/Programa Académico</a:t>
                      </a:r>
                    </a:p>
                  </a:txBody>
                  <a:tcPr marL="91412" marR="91412" marT="45737" marB="45737" anchor="ctr">
                    <a:solidFill>
                      <a:srgbClr val="002060"/>
                    </a:solidFill>
                  </a:tcPr>
                </a:tc>
                <a:extLst>
                  <a:ext uri="{0D108BD9-81ED-4DB2-BD59-A6C34878D82A}">
                    <a16:rowId xmlns:a16="http://schemas.microsoft.com/office/drawing/2014/main" val="10000"/>
                  </a:ext>
                </a:extLst>
              </a:tr>
              <a:tr h="574847">
                <a:tc>
                  <a:txBody>
                    <a:bodyPr/>
                    <a:lstStyle/>
                    <a:p>
                      <a:endParaRPr lang="es-CO" sz="1400" dirty="0"/>
                    </a:p>
                  </a:txBody>
                  <a:tcPr marL="91412" marR="91412" marT="45737" marB="45737" anchor="ctr"/>
                </a:tc>
                <a:extLst>
                  <a:ext uri="{0D108BD9-81ED-4DB2-BD59-A6C34878D82A}">
                    <a16:rowId xmlns:a16="http://schemas.microsoft.com/office/drawing/2014/main" val="10001"/>
                  </a:ext>
                </a:extLst>
              </a:tr>
              <a:tr h="574847">
                <a:tc>
                  <a:txBody>
                    <a:bodyPr/>
                    <a:lstStyle/>
                    <a:p>
                      <a:endParaRPr lang="es-CO" sz="1400" dirty="0"/>
                    </a:p>
                  </a:txBody>
                  <a:tcPr marL="91412" marR="91412" marT="45737" marB="45737" anchor="ctr"/>
                </a:tc>
                <a:extLst>
                  <a:ext uri="{0D108BD9-81ED-4DB2-BD59-A6C34878D82A}">
                    <a16:rowId xmlns:a16="http://schemas.microsoft.com/office/drawing/2014/main" val="10002"/>
                  </a:ext>
                </a:extLst>
              </a:tr>
              <a:tr h="574847">
                <a:tc>
                  <a:txBody>
                    <a:bodyPr/>
                    <a:lstStyle/>
                    <a:p>
                      <a:endParaRPr lang="es-CO" sz="1400" dirty="0"/>
                    </a:p>
                  </a:txBody>
                  <a:tcPr marL="91412" marR="91412" marT="45737" marB="45737" anchor="ctr"/>
                </a:tc>
                <a:extLst>
                  <a:ext uri="{0D108BD9-81ED-4DB2-BD59-A6C34878D82A}">
                    <a16:rowId xmlns:a16="http://schemas.microsoft.com/office/drawing/2014/main" val="10003"/>
                  </a:ext>
                </a:extLst>
              </a:tr>
            </a:tbl>
          </a:graphicData>
        </a:graphic>
      </p:graphicFrame>
      <p:pic>
        <p:nvPicPr>
          <p:cNvPr id="21526" name="Picture 2" descr="Imagen relacionada">
            <a:extLst>
              <a:ext uri="{FF2B5EF4-FFF2-40B4-BE49-F238E27FC236}">
                <a16:creationId xmlns:a16="http://schemas.microsoft.com/office/drawing/2014/main" id="{E7095611-9B4D-5E67-B53A-292C5EB988C0}"/>
              </a:ext>
            </a:extLst>
          </p:cNvPr>
          <p:cNvPicPr>
            <a:picLocks noChangeAspect="1" noChangeArrowheads="1" noCrop="1"/>
          </p:cNvPicPr>
          <p:nvPr/>
        </p:nvPicPr>
        <p:blipFill>
          <a:blip r:embed="rId4" cstate="email">
            <a:extLst>
              <a:ext uri="{28A0092B-C50C-407E-A947-70E740481C1C}">
                <a14:useLocalDpi xmlns:a14="http://schemas.microsoft.com/office/drawing/2010/main"/>
              </a:ext>
            </a:extLst>
          </a:blip>
          <a:srcRect/>
          <a:stretch>
            <a:fillRect/>
          </a:stretch>
        </p:blipFill>
        <p:spPr bwMode="auto">
          <a:xfrm>
            <a:off x="49213" y="2692400"/>
            <a:ext cx="1473200" cy="1473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 name="Imagen 1">
            <a:extLst>
              <a:ext uri="{FF2B5EF4-FFF2-40B4-BE49-F238E27FC236}">
                <a16:creationId xmlns:a16="http://schemas.microsoft.com/office/drawing/2014/main" id="{27B4B41A-26CE-47F2-AE98-AA0B847E7E6A}"/>
              </a:ext>
            </a:extLst>
          </p:cNvPr>
          <p:cNvPicPr>
            <a:picLocks noChangeAspect="1"/>
          </p:cNvPicPr>
          <p:nvPr/>
        </p:nvPicPr>
        <p:blipFill rotWithShape="1">
          <a:blip r:embed="rId5" cstate="email">
            <a:extLst>
              <a:ext uri="{28A0092B-C50C-407E-A947-70E740481C1C}">
                <a14:useLocalDpi xmlns:a14="http://schemas.microsoft.com/office/drawing/2010/main"/>
              </a:ext>
            </a:extLst>
          </a:blip>
          <a:srcRect/>
          <a:stretch/>
        </p:blipFill>
        <p:spPr>
          <a:xfrm>
            <a:off x="307975" y="5491163"/>
            <a:ext cx="9940925" cy="384175"/>
          </a:xfrm>
          <a:prstGeom prst="rect">
            <a:avLst/>
          </a:prstGeom>
          <a:ln>
            <a:noFill/>
          </a:ln>
          <a:effectLst>
            <a:outerShdw blurRad="190500" algn="tl" rotWithShape="0">
              <a:srgbClr val="000000">
                <a:alpha val="70000"/>
              </a:srgbClr>
            </a:outerShdw>
          </a:effectLst>
        </p:spPr>
      </p:pic>
    </p:spTree>
  </p:cSld>
  <p:clrMapOvr>
    <a:masterClrMapping/>
  </p:clrMapOvr>
  <p:transition spd="slow" advTm="8409"/>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0-#ppt_w/2"/>
                                          </p:val>
                                        </p:tav>
                                        <p:tav tm="100000">
                                          <p:val>
                                            <p:strVal val="#ppt_x"/>
                                          </p:val>
                                        </p:tav>
                                      </p:tavLst>
                                    </p:anim>
                                    <p:anim calcmode="lin" valueType="num">
                                      <p:cBhvr additive="base">
                                        <p:cTn id="8" dur="500" fill="hold"/>
                                        <p:tgtEl>
                                          <p:spTgt spid="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Flecha izquierda 1">
            <a:extLst>
              <a:ext uri="{FF2B5EF4-FFF2-40B4-BE49-F238E27FC236}">
                <a16:creationId xmlns:a16="http://schemas.microsoft.com/office/drawing/2014/main" id="{468D7C53-47DA-4588-9D72-F9BDE7E062FD}"/>
              </a:ext>
            </a:extLst>
          </p:cNvPr>
          <p:cNvSpPr/>
          <p:nvPr/>
        </p:nvSpPr>
        <p:spPr>
          <a:xfrm rot="10800000">
            <a:off x="5400856" y="3202173"/>
            <a:ext cx="1079692" cy="1159678"/>
          </a:xfrm>
          <a:prstGeom prst="leftArrow">
            <a:avLst/>
          </a:prstGeom>
        </p:spPr>
        <p:style>
          <a:lnRef idx="0">
            <a:schemeClr val="accent2"/>
          </a:lnRef>
          <a:fillRef idx="3">
            <a:schemeClr val="accent2"/>
          </a:fillRef>
          <a:effectRef idx="3">
            <a:schemeClr val="accent2"/>
          </a:effectRef>
          <a:fontRef idx="minor">
            <a:schemeClr val="lt1"/>
          </a:fontRef>
        </p:style>
        <p:txBody>
          <a:bodyPr anchor="ctr"/>
          <a:lstStyle/>
          <a:p>
            <a:pPr algn="ctr" eaLnBrk="1" fontAlgn="auto" hangingPunct="1">
              <a:spcBef>
                <a:spcPts val="0"/>
              </a:spcBef>
              <a:spcAft>
                <a:spcPts val="0"/>
              </a:spcAft>
              <a:defRPr/>
            </a:pPr>
            <a:endParaRPr lang="es-CO" dirty="0"/>
          </a:p>
        </p:txBody>
      </p:sp>
      <p:sp>
        <p:nvSpPr>
          <p:cNvPr id="10" name="9 Rectángulo redondeado">
            <a:extLst>
              <a:ext uri="{FF2B5EF4-FFF2-40B4-BE49-F238E27FC236}">
                <a16:creationId xmlns:a16="http://schemas.microsoft.com/office/drawing/2014/main" id="{F635B135-8B5B-4EEA-95C3-57E453FAE340}"/>
              </a:ext>
            </a:extLst>
          </p:cNvPr>
          <p:cNvSpPr/>
          <p:nvPr/>
        </p:nvSpPr>
        <p:spPr>
          <a:xfrm>
            <a:off x="6527610" y="1690120"/>
            <a:ext cx="4432150" cy="3316069"/>
          </a:xfrm>
          <a:prstGeom prst="roundRect">
            <a:avLst/>
          </a:prstGeom>
          <a:ln/>
          <a:effectLst>
            <a:outerShdw blurRad="50800" dist="38100" dir="16200000" rotWithShape="0">
              <a:prstClr val="black">
                <a:alpha val="40000"/>
              </a:prstClr>
            </a:outerShdw>
          </a:effectLst>
        </p:spPr>
        <p:style>
          <a:lnRef idx="0">
            <a:schemeClr val="accent5"/>
          </a:lnRef>
          <a:fillRef idx="3">
            <a:schemeClr val="accent5"/>
          </a:fillRef>
          <a:effectRef idx="3">
            <a:schemeClr val="accent5"/>
          </a:effectRef>
          <a:fontRef idx="minor">
            <a:schemeClr val="lt1"/>
          </a:fontRef>
        </p:style>
        <p:txBody>
          <a:bodyPr anchor="ctr"/>
          <a:lstStyle/>
          <a:p>
            <a:pPr algn="just" eaLnBrk="1" fontAlgn="auto" hangingPunct="1">
              <a:spcBef>
                <a:spcPts val="0"/>
              </a:spcBef>
              <a:spcAft>
                <a:spcPts val="0"/>
              </a:spcAft>
              <a:defRPr/>
            </a:pPr>
            <a:r>
              <a:rPr lang="es-ES" dirty="0">
                <a:solidFill>
                  <a:schemeClr val="tx1"/>
                </a:solidFill>
                <a:latin typeface="Arial" panose="020B0604020202020204" pitchFamily="34" charset="0"/>
                <a:cs typeface="Arial" panose="020B0604020202020204" pitchFamily="34" charset="0"/>
              </a:rPr>
              <a:t>La columna n°2 de la primera fila a registrar corresponde al </a:t>
            </a:r>
            <a:r>
              <a:rPr lang="es-ES" b="1" dirty="0">
                <a:solidFill>
                  <a:schemeClr val="tx1"/>
                </a:solidFill>
                <a:latin typeface="Arial" panose="020B0604020202020204" pitchFamily="34" charset="0"/>
                <a:cs typeface="Arial" panose="020B0604020202020204" pitchFamily="34" charset="0"/>
              </a:rPr>
              <a:t>Año.</a:t>
            </a:r>
            <a:r>
              <a:rPr lang="es-ES" dirty="0">
                <a:solidFill>
                  <a:schemeClr val="tx1"/>
                </a:solidFill>
                <a:latin typeface="Arial" panose="020B0604020202020204" pitchFamily="34" charset="0"/>
                <a:cs typeface="Arial" panose="020B0604020202020204" pitchFamily="34" charset="0"/>
              </a:rPr>
              <a:t> De la lista desplegable se selecciona el año en el cual se diligencia la matriz de Salidas No Conformes.</a:t>
            </a:r>
          </a:p>
        </p:txBody>
      </p:sp>
      <p:sp>
        <p:nvSpPr>
          <p:cNvPr id="13" name="4 Rectángulo">
            <a:extLst>
              <a:ext uri="{FF2B5EF4-FFF2-40B4-BE49-F238E27FC236}">
                <a16:creationId xmlns:a16="http://schemas.microsoft.com/office/drawing/2014/main" id="{4EC08321-D229-433D-946B-3C3D08860A16}"/>
              </a:ext>
            </a:extLst>
          </p:cNvPr>
          <p:cNvSpPr/>
          <p:nvPr/>
        </p:nvSpPr>
        <p:spPr>
          <a:xfrm>
            <a:off x="4043022" y="428982"/>
            <a:ext cx="4251892" cy="400110"/>
          </a:xfrm>
          <a:prstGeom prst="rect">
            <a:avLst/>
          </a:prstGeom>
        </p:spPr>
        <p:style>
          <a:lnRef idx="0">
            <a:schemeClr val="accent2"/>
          </a:lnRef>
          <a:fillRef idx="3">
            <a:schemeClr val="accent2"/>
          </a:fillRef>
          <a:effectRef idx="3">
            <a:schemeClr val="accent2"/>
          </a:effectRef>
          <a:fontRef idx="minor">
            <a:schemeClr val="lt1"/>
          </a:fontRef>
        </p:style>
        <p:txBody>
          <a:bodyPr anchor="ctr">
            <a:spAutoFit/>
          </a:bodyPr>
          <a:lstStyle/>
          <a:p>
            <a:pPr algn="ctr" eaLnBrk="1" fontAlgn="auto" hangingPunct="1">
              <a:spcBef>
                <a:spcPts val="0"/>
              </a:spcBef>
              <a:spcAft>
                <a:spcPts val="0"/>
              </a:spcAft>
              <a:defRPr/>
            </a:pPr>
            <a:r>
              <a:rPr lang="es-ES" sz="2000" dirty="0">
                <a:ln>
                  <a:solidFill>
                    <a:schemeClr val="tx1"/>
                  </a:solidFill>
                </a:ln>
                <a:solidFill>
                  <a:schemeClr val="tx1"/>
                </a:solidFill>
                <a:latin typeface="Arial" pitchFamily="34" charset="0"/>
                <a:cs typeface="Arial" pitchFamily="34" charset="0"/>
              </a:rPr>
              <a:t>Casilla Año</a:t>
            </a:r>
            <a:endParaRPr lang="es-CO" sz="2000" dirty="0">
              <a:ln>
                <a:solidFill>
                  <a:schemeClr val="tx1"/>
                </a:solidFill>
              </a:ln>
              <a:solidFill>
                <a:schemeClr val="tx1"/>
              </a:solidFill>
            </a:endParaRPr>
          </a:p>
        </p:txBody>
      </p:sp>
      <p:graphicFrame>
        <p:nvGraphicFramePr>
          <p:cNvPr id="9" name="Tabla 8">
            <a:extLst>
              <a:ext uri="{FF2B5EF4-FFF2-40B4-BE49-F238E27FC236}">
                <a16:creationId xmlns:a16="http://schemas.microsoft.com/office/drawing/2014/main" id="{AF9349FC-E0AF-41DE-AACF-E0EEA6AEEFB7}"/>
              </a:ext>
            </a:extLst>
          </p:cNvPr>
          <p:cNvGraphicFramePr>
            <a:graphicFrameLocks noGrp="1"/>
          </p:cNvGraphicFramePr>
          <p:nvPr/>
        </p:nvGraphicFramePr>
        <p:xfrm>
          <a:off x="1966913" y="2127250"/>
          <a:ext cx="2871787" cy="2603501"/>
        </p:xfrm>
        <a:graphic>
          <a:graphicData uri="http://schemas.openxmlformats.org/drawingml/2006/table">
            <a:tbl>
              <a:tblPr firstRow="1" bandRow="1">
                <a:tableStyleId>{5C22544A-7EE6-4342-B048-85BDC9FD1C3A}</a:tableStyleId>
              </a:tblPr>
              <a:tblGrid>
                <a:gridCol w="2871787">
                  <a:extLst>
                    <a:ext uri="{9D8B030D-6E8A-4147-A177-3AD203B41FA5}">
                      <a16:colId xmlns:a16="http://schemas.microsoft.com/office/drawing/2014/main" val="20000"/>
                    </a:ext>
                  </a:extLst>
                </a:gridCol>
              </a:tblGrid>
              <a:tr h="878960">
                <a:tc>
                  <a:txBody>
                    <a:bodyPr/>
                    <a:lstStyle/>
                    <a:p>
                      <a:pPr algn="ctr"/>
                      <a:r>
                        <a:rPr lang="es-CO" sz="1600" dirty="0">
                          <a:latin typeface="Arial" panose="020B0604020202020204" pitchFamily="34" charset="0"/>
                          <a:cs typeface="Arial" panose="020B0604020202020204" pitchFamily="34" charset="0"/>
                        </a:rPr>
                        <a:t>Año</a:t>
                      </a:r>
                    </a:p>
                  </a:txBody>
                  <a:tcPr marL="91412" marR="91412" marT="45737" marB="45737" anchor="ctr">
                    <a:solidFill>
                      <a:srgbClr val="002060"/>
                    </a:solidFill>
                  </a:tcPr>
                </a:tc>
                <a:extLst>
                  <a:ext uri="{0D108BD9-81ED-4DB2-BD59-A6C34878D82A}">
                    <a16:rowId xmlns:a16="http://schemas.microsoft.com/office/drawing/2014/main" val="10000"/>
                  </a:ext>
                </a:extLst>
              </a:tr>
              <a:tr h="574847">
                <a:tc>
                  <a:txBody>
                    <a:bodyPr/>
                    <a:lstStyle/>
                    <a:p>
                      <a:endParaRPr lang="es-CO" sz="1400" dirty="0"/>
                    </a:p>
                  </a:txBody>
                  <a:tcPr marL="91412" marR="91412" marT="45737" marB="45737" anchor="ctr"/>
                </a:tc>
                <a:extLst>
                  <a:ext uri="{0D108BD9-81ED-4DB2-BD59-A6C34878D82A}">
                    <a16:rowId xmlns:a16="http://schemas.microsoft.com/office/drawing/2014/main" val="10001"/>
                  </a:ext>
                </a:extLst>
              </a:tr>
              <a:tr h="574847">
                <a:tc>
                  <a:txBody>
                    <a:bodyPr/>
                    <a:lstStyle/>
                    <a:p>
                      <a:endParaRPr lang="es-CO" sz="1400" dirty="0"/>
                    </a:p>
                  </a:txBody>
                  <a:tcPr marL="91412" marR="91412" marT="45737" marB="45737" anchor="ctr"/>
                </a:tc>
                <a:extLst>
                  <a:ext uri="{0D108BD9-81ED-4DB2-BD59-A6C34878D82A}">
                    <a16:rowId xmlns:a16="http://schemas.microsoft.com/office/drawing/2014/main" val="10002"/>
                  </a:ext>
                </a:extLst>
              </a:tr>
              <a:tr h="574847">
                <a:tc>
                  <a:txBody>
                    <a:bodyPr/>
                    <a:lstStyle/>
                    <a:p>
                      <a:endParaRPr lang="es-CO" sz="1400" dirty="0"/>
                    </a:p>
                  </a:txBody>
                  <a:tcPr marL="91412" marR="91412" marT="45737" marB="45737" anchor="ctr"/>
                </a:tc>
                <a:extLst>
                  <a:ext uri="{0D108BD9-81ED-4DB2-BD59-A6C34878D82A}">
                    <a16:rowId xmlns:a16="http://schemas.microsoft.com/office/drawing/2014/main" val="10003"/>
                  </a:ext>
                </a:extLst>
              </a:tr>
            </a:tbl>
          </a:graphicData>
        </a:graphic>
      </p:graphicFrame>
      <p:pic>
        <p:nvPicPr>
          <p:cNvPr id="22549" name="Picture 2" descr="Imagen relacionada">
            <a:extLst>
              <a:ext uri="{FF2B5EF4-FFF2-40B4-BE49-F238E27FC236}">
                <a16:creationId xmlns:a16="http://schemas.microsoft.com/office/drawing/2014/main" id="{240219A6-0AA1-F237-95F5-26D08F18FEB8}"/>
              </a:ext>
            </a:extLst>
          </p:cNvPr>
          <p:cNvPicPr>
            <a:picLocks noChangeAspect="1" noChangeArrowheads="1" noCrop="1"/>
          </p:cNvPicPr>
          <p:nvPr/>
        </p:nvPicPr>
        <p:blipFill>
          <a:blip r:embed="rId2" cstate="email">
            <a:extLst>
              <a:ext uri="{28A0092B-C50C-407E-A947-70E740481C1C}">
                <a14:useLocalDpi xmlns:a14="http://schemas.microsoft.com/office/drawing/2010/main"/>
              </a:ext>
            </a:extLst>
          </a:blip>
          <a:srcRect/>
          <a:stretch>
            <a:fillRect/>
          </a:stretch>
        </p:blipFill>
        <p:spPr bwMode="auto">
          <a:xfrm>
            <a:off x="49213" y="2692400"/>
            <a:ext cx="1473200" cy="1473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 name="Imagen 1">
            <a:extLst>
              <a:ext uri="{FF2B5EF4-FFF2-40B4-BE49-F238E27FC236}">
                <a16:creationId xmlns:a16="http://schemas.microsoft.com/office/drawing/2014/main" id="{BC2DC37C-D21C-48D3-9DFF-F3F5014EC58B}"/>
              </a:ext>
            </a:extLst>
          </p:cNvPr>
          <p:cNvPicPr>
            <a:picLocks noChangeAspect="1"/>
          </p:cNvPicPr>
          <p:nvPr/>
        </p:nvPicPr>
        <p:blipFill>
          <a:blip r:embed="rId3"/>
          <a:stretch>
            <a:fillRect/>
          </a:stretch>
        </p:blipFill>
        <p:spPr>
          <a:xfrm>
            <a:off x="785813" y="5006189"/>
            <a:ext cx="2233834" cy="513145"/>
          </a:xfrm>
          <a:prstGeom prst="rect">
            <a:avLst/>
          </a:prstGeom>
          <a:ln>
            <a:noFill/>
          </a:ln>
          <a:effectLst>
            <a:outerShdw blurRad="190500" algn="tl" rotWithShape="0">
              <a:srgbClr val="000000">
                <a:alpha val="70000"/>
              </a:srgbClr>
            </a:outerShdw>
          </a:effectLst>
        </p:spPr>
      </p:pic>
      <p:pic>
        <p:nvPicPr>
          <p:cNvPr id="4" name="Imagen 3">
            <a:extLst>
              <a:ext uri="{FF2B5EF4-FFF2-40B4-BE49-F238E27FC236}">
                <a16:creationId xmlns:a16="http://schemas.microsoft.com/office/drawing/2014/main" id="{E345654A-CFC9-BA8E-C405-ACFFAFA3F249}"/>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1807537" y="5132050"/>
            <a:ext cx="1233376" cy="1577096"/>
          </a:xfrm>
          <a:prstGeom prst="rect">
            <a:avLst/>
          </a:prstGeom>
        </p:spPr>
      </p:pic>
    </p:spTree>
  </p:cSld>
  <p:clrMapOvr>
    <a:masterClrMapping/>
  </p:clrMapOvr>
  <p:transition spd="slow" advTm="8409"/>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0-#ppt_w/2"/>
                                          </p:val>
                                        </p:tav>
                                        <p:tav tm="100000">
                                          <p:val>
                                            <p:strVal val="#ppt_x"/>
                                          </p:val>
                                        </p:tav>
                                      </p:tavLst>
                                    </p:anim>
                                    <p:anim calcmode="lin" valueType="num">
                                      <p:cBhvr additive="base">
                                        <p:cTn id="8" dur="500" fill="hold"/>
                                        <p:tgtEl>
                                          <p:spTgt spid="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a:extLst>
              <a:ext uri="{FF2B5EF4-FFF2-40B4-BE49-F238E27FC236}">
                <a16:creationId xmlns:a16="http://schemas.microsoft.com/office/drawing/2014/main" id="{A2746462-E6DB-42AE-9AF9-A51BDCC88942}"/>
              </a:ext>
            </a:extLst>
          </p:cNvPr>
          <p:cNvSpPr>
            <a:spLocks noGrp="1"/>
          </p:cNvSpPr>
          <p:nvPr>
            <p:ph type="title"/>
          </p:nvPr>
        </p:nvSpPr>
        <p:spPr>
          <a:xfrm>
            <a:off x="0" y="219075"/>
            <a:ext cx="12191999" cy="930275"/>
          </a:xfrm>
        </p:spPr>
        <p:txBody>
          <a:bodyPr/>
          <a:lstStyle/>
          <a:p>
            <a:pPr>
              <a:defRPr/>
            </a:pPr>
            <a:r>
              <a:rPr lang="es-CO" sz="2800" b="1" dirty="0">
                <a:solidFill>
                  <a:srgbClr val="C00000"/>
                </a:solidFill>
                <a:effectLst>
                  <a:outerShdw blurRad="38100" dist="38100" dir="2700000" algn="tl">
                    <a:srgbClr val="000000">
                      <a:alpha val="43137"/>
                    </a:srgbClr>
                  </a:outerShdw>
                </a:effectLst>
                <a:latin typeface="Arial Rounded MT Bold" panose="020F0704030504030204" pitchFamily="34" charset="0"/>
              </a:rPr>
              <a:t>VALIDAR SI SE TRATA O NO DE UNA SALIDA NO CONFORME</a:t>
            </a:r>
          </a:p>
        </p:txBody>
      </p:sp>
      <p:sp>
        <p:nvSpPr>
          <p:cNvPr id="3" name="Rectángulo 2">
            <a:extLst>
              <a:ext uri="{FF2B5EF4-FFF2-40B4-BE49-F238E27FC236}">
                <a16:creationId xmlns:a16="http://schemas.microsoft.com/office/drawing/2014/main" id="{92F66F48-9BED-4DA9-A4D5-5AD95012F630}"/>
              </a:ext>
            </a:extLst>
          </p:cNvPr>
          <p:cNvSpPr/>
          <p:nvPr/>
        </p:nvSpPr>
        <p:spPr>
          <a:xfrm>
            <a:off x="4191000" y="5478463"/>
            <a:ext cx="4540250" cy="77470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s-CO"/>
          </a:p>
        </p:txBody>
      </p:sp>
      <p:sp>
        <p:nvSpPr>
          <p:cNvPr id="10" name="Rectángulo 9">
            <a:extLst>
              <a:ext uri="{FF2B5EF4-FFF2-40B4-BE49-F238E27FC236}">
                <a16:creationId xmlns:a16="http://schemas.microsoft.com/office/drawing/2014/main" id="{58D3B966-A412-4197-A20D-A4D9D63E1652}"/>
              </a:ext>
            </a:extLst>
          </p:cNvPr>
          <p:cNvSpPr/>
          <p:nvPr/>
        </p:nvSpPr>
        <p:spPr>
          <a:xfrm>
            <a:off x="7859713" y="5056188"/>
            <a:ext cx="1687512" cy="1362075"/>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s-CO"/>
          </a:p>
        </p:txBody>
      </p:sp>
      <p:sp>
        <p:nvSpPr>
          <p:cNvPr id="6" name="Rectángulo: esquinas redondeadas 5">
            <a:extLst>
              <a:ext uri="{FF2B5EF4-FFF2-40B4-BE49-F238E27FC236}">
                <a16:creationId xmlns:a16="http://schemas.microsoft.com/office/drawing/2014/main" id="{9AF1013B-79F8-43A1-8AC4-FE4F09E3E9E6}"/>
              </a:ext>
            </a:extLst>
          </p:cNvPr>
          <p:cNvSpPr/>
          <p:nvPr/>
        </p:nvSpPr>
        <p:spPr>
          <a:xfrm>
            <a:off x="4686469" y="2781340"/>
            <a:ext cx="6380909" cy="531998"/>
          </a:xfrm>
          <a:prstGeom prst="roundRect">
            <a:avLst/>
          </a:prstGeom>
          <a:solidFill>
            <a:schemeClr val="accent4">
              <a:lumMod val="60000"/>
              <a:lumOff val="40000"/>
            </a:schemeClr>
          </a:solidFill>
          <a:scene3d>
            <a:camera prst="orthographicFront"/>
            <a:lightRig rig="threePt" dir="t"/>
          </a:scene3d>
          <a:sp3d>
            <a:bevelT/>
          </a:sp3d>
        </p:spPr>
        <p:style>
          <a:lnRef idx="1">
            <a:schemeClr val="accent1"/>
          </a:lnRef>
          <a:fillRef idx="3">
            <a:schemeClr val="accent1"/>
          </a:fillRef>
          <a:effectRef idx="2">
            <a:schemeClr val="accent1"/>
          </a:effectRef>
          <a:fontRef idx="minor">
            <a:schemeClr val="lt1"/>
          </a:fontRef>
        </p:style>
        <p:txBody>
          <a:bodyPr anchor="ctr"/>
          <a:lstStyle/>
          <a:p>
            <a:pPr algn="ctr">
              <a:defRPr/>
            </a:pPr>
            <a:r>
              <a:rPr lang="es-ES" sz="2400" b="1" dirty="0">
                <a:ln w="6600">
                  <a:solidFill>
                    <a:schemeClr val="accent2"/>
                  </a:solidFill>
                  <a:prstDash val="solid"/>
                </a:ln>
                <a:solidFill>
                  <a:srgbClr val="FFFFFF"/>
                </a:solidFill>
                <a:effectLst>
                  <a:outerShdw dist="38100" dir="2700000" algn="tl" rotWithShape="0">
                    <a:schemeClr val="accent2"/>
                  </a:outerShdw>
                </a:effectLst>
                <a:latin typeface="Arial" panose="020B0604020202020204" pitchFamily="34" charset="0"/>
                <a:cs typeface="Arial" panose="020B0604020202020204" pitchFamily="34" charset="0"/>
              </a:rPr>
              <a:t>¿ES RESULTADO DE UN PROCESO?</a:t>
            </a:r>
          </a:p>
        </p:txBody>
      </p:sp>
      <p:sp>
        <p:nvSpPr>
          <p:cNvPr id="17" name="Rectángulo: esquinas redondeadas 16">
            <a:extLst>
              <a:ext uri="{FF2B5EF4-FFF2-40B4-BE49-F238E27FC236}">
                <a16:creationId xmlns:a16="http://schemas.microsoft.com/office/drawing/2014/main" id="{87F15C57-75EB-4118-8458-A275071DE798}"/>
              </a:ext>
            </a:extLst>
          </p:cNvPr>
          <p:cNvSpPr/>
          <p:nvPr/>
        </p:nvSpPr>
        <p:spPr>
          <a:xfrm>
            <a:off x="6096000" y="3632791"/>
            <a:ext cx="5420829" cy="531998"/>
          </a:xfrm>
          <a:prstGeom prst="roundRect">
            <a:avLst/>
          </a:prstGeom>
          <a:solidFill>
            <a:schemeClr val="accent5">
              <a:lumMod val="60000"/>
              <a:lumOff val="40000"/>
            </a:schemeClr>
          </a:solidFill>
          <a:scene3d>
            <a:camera prst="orthographicFront"/>
            <a:lightRig rig="threePt" dir="t"/>
          </a:scene3d>
          <a:sp3d>
            <a:bevelT/>
          </a:sp3d>
        </p:spPr>
        <p:style>
          <a:lnRef idx="1">
            <a:schemeClr val="accent1"/>
          </a:lnRef>
          <a:fillRef idx="3">
            <a:schemeClr val="accent1"/>
          </a:fillRef>
          <a:effectRef idx="2">
            <a:schemeClr val="accent1"/>
          </a:effectRef>
          <a:fontRef idx="minor">
            <a:schemeClr val="lt1"/>
          </a:fontRef>
        </p:style>
        <p:txBody>
          <a:bodyPr anchor="ctr"/>
          <a:lstStyle/>
          <a:p>
            <a:pPr algn="ctr">
              <a:defRPr/>
            </a:pPr>
            <a:r>
              <a:rPr lang="es-ES" sz="2400" b="1" dirty="0">
                <a:ln w="6600">
                  <a:solidFill>
                    <a:schemeClr val="accent2"/>
                  </a:solidFill>
                  <a:prstDash val="solid"/>
                </a:ln>
                <a:solidFill>
                  <a:srgbClr val="FFFFFF"/>
                </a:solidFill>
                <a:effectLst>
                  <a:outerShdw dist="38100" dir="2700000" algn="tl" rotWithShape="0">
                    <a:schemeClr val="accent2"/>
                  </a:outerShdw>
                </a:effectLst>
                <a:latin typeface="Arial" panose="020B0604020202020204" pitchFamily="34" charset="0"/>
                <a:cs typeface="Arial" panose="020B0604020202020204" pitchFamily="34" charset="0"/>
              </a:rPr>
              <a:t>¿ AFECTA A RECEPTORES?</a:t>
            </a:r>
          </a:p>
        </p:txBody>
      </p:sp>
      <p:sp>
        <p:nvSpPr>
          <p:cNvPr id="18" name="Rectángulo: esquinas redondeadas 17">
            <a:extLst>
              <a:ext uri="{FF2B5EF4-FFF2-40B4-BE49-F238E27FC236}">
                <a16:creationId xmlns:a16="http://schemas.microsoft.com/office/drawing/2014/main" id="{7704CEA6-5A35-4B77-AF7E-C8461C8D0196}"/>
              </a:ext>
            </a:extLst>
          </p:cNvPr>
          <p:cNvSpPr/>
          <p:nvPr/>
        </p:nvSpPr>
        <p:spPr>
          <a:xfrm>
            <a:off x="7243931" y="4500301"/>
            <a:ext cx="4381386" cy="813156"/>
          </a:xfrm>
          <a:prstGeom prst="roundRect">
            <a:avLst/>
          </a:prstGeom>
          <a:solidFill>
            <a:schemeClr val="accent6">
              <a:lumMod val="60000"/>
              <a:lumOff val="40000"/>
            </a:schemeClr>
          </a:solidFill>
          <a:scene3d>
            <a:camera prst="orthographicFront"/>
            <a:lightRig rig="threePt" dir="t"/>
          </a:scene3d>
          <a:sp3d>
            <a:bevelT/>
          </a:sp3d>
        </p:spPr>
        <p:style>
          <a:lnRef idx="1">
            <a:schemeClr val="accent1"/>
          </a:lnRef>
          <a:fillRef idx="3">
            <a:schemeClr val="accent1"/>
          </a:fillRef>
          <a:effectRef idx="2">
            <a:schemeClr val="accent1"/>
          </a:effectRef>
          <a:fontRef idx="minor">
            <a:schemeClr val="lt1"/>
          </a:fontRef>
        </p:style>
        <p:txBody>
          <a:bodyPr anchor="ctr"/>
          <a:lstStyle/>
          <a:p>
            <a:pPr algn="ctr">
              <a:defRPr/>
            </a:pPr>
            <a:r>
              <a:rPr lang="es-ES" sz="2400" b="1" dirty="0">
                <a:ln w="6600">
                  <a:solidFill>
                    <a:schemeClr val="accent2"/>
                  </a:solidFill>
                  <a:prstDash val="solid"/>
                </a:ln>
                <a:solidFill>
                  <a:srgbClr val="FFFFFF"/>
                </a:solidFill>
                <a:effectLst>
                  <a:outerShdw dist="38100" dir="2700000" algn="tl" rotWithShape="0">
                    <a:schemeClr val="accent2"/>
                  </a:outerShdw>
                </a:effectLst>
                <a:latin typeface="Arial" panose="020B0604020202020204" pitchFamily="34" charset="0"/>
                <a:cs typeface="Arial" panose="020B0604020202020204" pitchFamily="34" charset="0"/>
              </a:rPr>
              <a:t>¿AFECTA ACTIVIDADES O PROCESOS SIGUIENTES?</a:t>
            </a:r>
          </a:p>
        </p:txBody>
      </p:sp>
      <p:pic>
        <p:nvPicPr>
          <p:cNvPr id="23561" name="Modelo 3D 6" descr="Ojo cansado">
            <a:extLst>
              <a:ext uri="{FF2B5EF4-FFF2-40B4-BE49-F238E27FC236}">
                <a16:creationId xmlns:a16="http://schemas.microsoft.com/office/drawing/2014/main" id="{507DD627-D8F3-4A02-604F-DC4C21071717}"/>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304800" y="2816225"/>
            <a:ext cx="1639888" cy="1633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562" name="Modelo 3D 10" descr="Ojo cansado">
            <a:extLst>
              <a:ext uri="{FF2B5EF4-FFF2-40B4-BE49-F238E27FC236}">
                <a16:creationId xmlns:a16="http://schemas.microsoft.com/office/drawing/2014/main" id="{FB81D4E9-03D8-826F-FBEC-CAF521A2F913}"/>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2047875" y="2895600"/>
            <a:ext cx="1633538" cy="1633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563" name="Modelo 3D 8" descr="Lupa">
            <a:extLst>
              <a:ext uri="{FF2B5EF4-FFF2-40B4-BE49-F238E27FC236}">
                <a16:creationId xmlns:a16="http://schemas.microsoft.com/office/drawing/2014/main" id="{FF91F2A9-0D3C-2EC6-133F-FD377E008E10}"/>
              </a:ext>
            </a:extLst>
          </p:cNvPr>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993775" y="4468813"/>
            <a:ext cx="1895475" cy="1919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3"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750" fill="hold"/>
                                        <p:tgtEl>
                                          <p:spTgt spid="6"/>
                                        </p:tgtEl>
                                        <p:attrNameLst>
                                          <p:attrName>ppt_x</p:attrName>
                                        </p:attrNameLst>
                                      </p:cBhvr>
                                      <p:tavLst>
                                        <p:tav tm="0">
                                          <p:val>
                                            <p:strVal val="1+#ppt_w/2"/>
                                          </p:val>
                                        </p:tav>
                                        <p:tav tm="100000">
                                          <p:val>
                                            <p:strVal val="#ppt_x"/>
                                          </p:val>
                                        </p:tav>
                                      </p:tavLst>
                                    </p:anim>
                                    <p:anim calcmode="lin" valueType="num">
                                      <p:cBhvr additive="base">
                                        <p:cTn id="8" dur="750" fill="hold"/>
                                        <p:tgtEl>
                                          <p:spTgt spid="6"/>
                                        </p:tgtEl>
                                        <p:attrNameLst>
                                          <p:attrName>ppt_y</p:attrName>
                                        </p:attrNameLst>
                                      </p:cBhvr>
                                      <p:tavLst>
                                        <p:tav tm="0">
                                          <p:val>
                                            <p:strVal val="0-#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6" presetClass="emph" presetSubtype="0" fill="hold" nodeType="clickEffect">
                                  <p:stCondLst>
                                    <p:cond delay="0"/>
                                  </p:stCondLst>
                                  <p:childTnLst>
                                    <p:animEffect transition="out" filter="fade">
                                      <p:cBhvr>
                                        <p:cTn id="12" dur="500" tmFilter="0, 0; .2, .5; .8, .5; 1, 0"/>
                                        <p:tgtEl>
                                          <p:spTgt spid="6"/>
                                        </p:tgtEl>
                                      </p:cBhvr>
                                    </p:animEffect>
                                    <p:animScale>
                                      <p:cBhvr>
                                        <p:cTn id="13" dur="250" autoRev="1" fill="hold"/>
                                        <p:tgtEl>
                                          <p:spTgt spid="6"/>
                                        </p:tgtEl>
                                      </p:cBhvr>
                                      <p:by x="105000" y="105000"/>
                                    </p:animScale>
                                  </p:childTnLst>
                                </p:cTn>
                              </p:par>
                            </p:childTnLst>
                          </p:cTn>
                        </p:par>
                      </p:childTnLst>
                    </p:cTn>
                  </p:par>
                  <p:par>
                    <p:cTn id="14" fill="hold" nodeType="clickPar">
                      <p:stCondLst>
                        <p:cond delay="indefinite"/>
                      </p:stCondLst>
                      <p:childTnLst>
                        <p:par>
                          <p:cTn id="15" fill="hold" nodeType="withGroup">
                            <p:stCondLst>
                              <p:cond delay="0"/>
                            </p:stCondLst>
                            <p:childTnLst>
                              <p:par>
                                <p:cTn id="16" presetID="2" presetClass="entr" presetSubtype="2" fill="hold" nodeType="clickEffect">
                                  <p:stCondLst>
                                    <p:cond delay="0"/>
                                  </p:stCondLst>
                                  <p:childTnLst>
                                    <p:set>
                                      <p:cBhvr>
                                        <p:cTn id="17" dur="1" fill="hold">
                                          <p:stCondLst>
                                            <p:cond delay="0"/>
                                          </p:stCondLst>
                                        </p:cTn>
                                        <p:tgtEl>
                                          <p:spTgt spid="17"/>
                                        </p:tgtEl>
                                        <p:attrNameLst>
                                          <p:attrName>style.visibility</p:attrName>
                                        </p:attrNameLst>
                                      </p:cBhvr>
                                      <p:to>
                                        <p:strVal val="visible"/>
                                      </p:to>
                                    </p:set>
                                    <p:anim calcmode="lin" valueType="num">
                                      <p:cBhvr additive="base">
                                        <p:cTn id="18" dur="750" fill="hold"/>
                                        <p:tgtEl>
                                          <p:spTgt spid="17"/>
                                        </p:tgtEl>
                                        <p:attrNameLst>
                                          <p:attrName>ppt_x</p:attrName>
                                        </p:attrNameLst>
                                      </p:cBhvr>
                                      <p:tavLst>
                                        <p:tav tm="0">
                                          <p:val>
                                            <p:strVal val="1+#ppt_w/2"/>
                                          </p:val>
                                        </p:tav>
                                        <p:tav tm="100000">
                                          <p:val>
                                            <p:strVal val="#ppt_x"/>
                                          </p:val>
                                        </p:tav>
                                      </p:tavLst>
                                    </p:anim>
                                    <p:anim calcmode="lin" valueType="num">
                                      <p:cBhvr additive="base">
                                        <p:cTn id="19" dur="750" fill="hold"/>
                                        <p:tgtEl>
                                          <p:spTgt spid="17"/>
                                        </p:tgtEl>
                                        <p:attrNameLst>
                                          <p:attrName>ppt_y</p:attrName>
                                        </p:attrNameLst>
                                      </p:cBhvr>
                                      <p:tavLst>
                                        <p:tav tm="0">
                                          <p:val>
                                            <p:strVal val="#ppt_y"/>
                                          </p:val>
                                        </p:tav>
                                        <p:tav tm="100000">
                                          <p:val>
                                            <p:strVal val="#ppt_y"/>
                                          </p:val>
                                        </p:tav>
                                      </p:tavLst>
                                    </p:anim>
                                  </p:childTnLst>
                                </p:cTn>
                              </p:par>
                            </p:childTnLst>
                          </p:cTn>
                        </p:par>
                      </p:childTnLst>
                    </p:cTn>
                  </p:par>
                  <p:par>
                    <p:cTn id="20" fill="hold" nodeType="clickPar">
                      <p:stCondLst>
                        <p:cond delay="indefinite"/>
                      </p:stCondLst>
                      <p:childTnLst>
                        <p:par>
                          <p:cTn id="21" fill="hold" nodeType="withGroup">
                            <p:stCondLst>
                              <p:cond delay="0"/>
                            </p:stCondLst>
                            <p:childTnLst>
                              <p:par>
                                <p:cTn id="22" presetID="26" presetClass="emph" presetSubtype="0" fill="hold" nodeType="clickEffect">
                                  <p:stCondLst>
                                    <p:cond delay="0"/>
                                  </p:stCondLst>
                                  <p:childTnLst>
                                    <p:animEffect transition="out" filter="fade">
                                      <p:cBhvr>
                                        <p:cTn id="23" dur="500" tmFilter="0, 0; .2, .5; .8, .5; 1, 0"/>
                                        <p:tgtEl>
                                          <p:spTgt spid="17"/>
                                        </p:tgtEl>
                                      </p:cBhvr>
                                    </p:animEffect>
                                    <p:animScale>
                                      <p:cBhvr>
                                        <p:cTn id="24" dur="250" autoRev="1" fill="hold"/>
                                        <p:tgtEl>
                                          <p:spTgt spid="17"/>
                                        </p:tgtEl>
                                      </p:cBhvr>
                                      <p:by x="105000" y="105000"/>
                                    </p:animScale>
                                  </p:childTnLst>
                                </p:cTn>
                              </p:par>
                            </p:childTnLst>
                          </p:cTn>
                        </p:par>
                      </p:childTnLst>
                    </p:cTn>
                  </p:par>
                  <p:par>
                    <p:cTn id="25" fill="hold" nodeType="clickPar">
                      <p:stCondLst>
                        <p:cond delay="indefinite"/>
                      </p:stCondLst>
                      <p:childTnLst>
                        <p:par>
                          <p:cTn id="26" fill="hold" nodeType="withGroup">
                            <p:stCondLst>
                              <p:cond delay="0"/>
                            </p:stCondLst>
                            <p:childTnLst>
                              <p:par>
                                <p:cTn id="27" presetID="2" presetClass="entr" presetSubtype="6" fill="hold" nodeType="clickEffect">
                                  <p:stCondLst>
                                    <p:cond delay="0"/>
                                  </p:stCondLst>
                                  <p:childTnLst>
                                    <p:set>
                                      <p:cBhvr>
                                        <p:cTn id="28" dur="1" fill="hold">
                                          <p:stCondLst>
                                            <p:cond delay="0"/>
                                          </p:stCondLst>
                                        </p:cTn>
                                        <p:tgtEl>
                                          <p:spTgt spid="18"/>
                                        </p:tgtEl>
                                        <p:attrNameLst>
                                          <p:attrName>style.visibility</p:attrName>
                                        </p:attrNameLst>
                                      </p:cBhvr>
                                      <p:to>
                                        <p:strVal val="visible"/>
                                      </p:to>
                                    </p:set>
                                    <p:anim calcmode="lin" valueType="num">
                                      <p:cBhvr additive="base">
                                        <p:cTn id="29" dur="750" fill="hold"/>
                                        <p:tgtEl>
                                          <p:spTgt spid="18"/>
                                        </p:tgtEl>
                                        <p:attrNameLst>
                                          <p:attrName>ppt_x</p:attrName>
                                        </p:attrNameLst>
                                      </p:cBhvr>
                                      <p:tavLst>
                                        <p:tav tm="0">
                                          <p:val>
                                            <p:strVal val="1+#ppt_w/2"/>
                                          </p:val>
                                        </p:tav>
                                        <p:tav tm="100000">
                                          <p:val>
                                            <p:strVal val="#ppt_x"/>
                                          </p:val>
                                        </p:tav>
                                      </p:tavLst>
                                    </p:anim>
                                    <p:anim calcmode="lin" valueType="num">
                                      <p:cBhvr additive="base">
                                        <p:cTn id="30" dur="750" fill="hold"/>
                                        <p:tgtEl>
                                          <p:spTgt spid="18"/>
                                        </p:tgtEl>
                                        <p:attrNameLst>
                                          <p:attrName>ppt_y</p:attrName>
                                        </p:attrNameLst>
                                      </p:cBhvr>
                                      <p:tavLst>
                                        <p:tav tm="0">
                                          <p:val>
                                            <p:strVal val="1+#ppt_h/2"/>
                                          </p:val>
                                        </p:tav>
                                        <p:tav tm="100000">
                                          <p:val>
                                            <p:strVal val="#ppt_y"/>
                                          </p:val>
                                        </p:tav>
                                      </p:tavLst>
                                    </p:anim>
                                  </p:childTnLst>
                                </p:cTn>
                              </p:par>
                            </p:childTnLst>
                          </p:cTn>
                        </p:par>
                      </p:childTnLst>
                    </p:cTn>
                  </p:par>
                  <p:par>
                    <p:cTn id="31" fill="hold" nodeType="clickPar">
                      <p:stCondLst>
                        <p:cond delay="indefinite"/>
                      </p:stCondLst>
                      <p:childTnLst>
                        <p:par>
                          <p:cTn id="32" fill="hold" nodeType="withGroup">
                            <p:stCondLst>
                              <p:cond delay="0"/>
                            </p:stCondLst>
                            <p:childTnLst>
                              <p:par>
                                <p:cTn id="33" presetID="26" presetClass="emph" presetSubtype="0" fill="hold" nodeType="clickEffect">
                                  <p:stCondLst>
                                    <p:cond delay="0"/>
                                  </p:stCondLst>
                                  <p:childTnLst>
                                    <p:animEffect transition="out" filter="fade">
                                      <p:cBhvr>
                                        <p:cTn id="34" dur="500" tmFilter="0, 0; .2, .5; .8, .5; 1, 0"/>
                                        <p:tgtEl>
                                          <p:spTgt spid="18"/>
                                        </p:tgtEl>
                                      </p:cBhvr>
                                    </p:animEffect>
                                    <p:animScale>
                                      <p:cBhvr>
                                        <p:cTn id="35" dur="250" autoRev="1" fill="hold"/>
                                        <p:tgtEl>
                                          <p:spTgt spid="18"/>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ags/tag1.xml><?xml version="1.0" encoding="utf-8"?>
<p:tagLst xmlns:a="http://schemas.openxmlformats.org/drawingml/2006/main" xmlns:r="http://schemas.openxmlformats.org/officeDocument/2006/relationships" xmlns:p="http://schemas.openxmlformats.org/presentationml/2006/main">
  <p:tag name="TIMING" val="|3"/>
</p:tagLst>
</file>

<file path=ppt/tags/tag2.xml><?xml version="1.0" encoding="utf-8"?>
<p:tagLst xmlns:a="http://schemas.openxmlformats.org/drawingml/2006/main" xmlns:r="http://schemas.openxmlformats.org/officeDocument/2006/relationships" xmlns:p="http://schemas.openxmlformats.org/presentationml/2006/main">
  <p:tag name="TIMING" val="|3"/>
</p:tagLst>
</file>

<file path=ppt/theme/theme1.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1 PLANTILLA INSTITUCIONAL 2022 v2" id="{D3269785-B59A-47D6-8F4F-E32D30A63EC5}" vid="{467130F5-9638-4417-A86C-EFF9248523C6}"/>
    </a:ext>
  </a:extLst>
</a:theme>
</file>

<file path=ppt/theme/theme2.xml><?xml version="1.0" encoding="utf-8"?>
<a:theme xmlns:a="http://schemas.openxmlformats.org/drawingml/2006/main" name="1_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1 PLANTILLA INSTITUCIONAL 2022 v2" id="{D3269785-B59A-47D6-8F4F-E32D30A63EC5}" vid="{F48E1F8E-39FD-4A17-BBA4-9770CE89F2EE}"/>
    </a:ext>
  </a:extLst>
</a:theme>
</file>

<file path=ppt/theme/theme3.xml><?xml version="1.0" encoding="utf-8"?>
<a:theme xmlns:a="http://schemas.openxmlformats.org/drawingml/2006/main" name="Plantilla para presentaciones institucionales (4)">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Presentación2 [Modo de compatibilidad]" id="{2C671D90-B7F4-4B5C-9B2F-716BB6E82465}" vid="{8CF7DCE3-51B1-4134-A491-3BE5723367B4}"/>
    </a:ext>
  </a:extLst>
</a:theme>
</file>

<file path=docProps/app.xml><?xml version="1.0" encoding="utf-8"?>
<Properties xmlns="http://schemas.openxmlformats.org/officeDocument/2006/extended-properties" xmlns:vt="http://schemas.openxmlformats.org/officeDocument/2006/docPropsVTypes">
  <Template>1 PLANTILLA INSTITUCIONAL 2022 v2</Template>
  <TotalTime>55</TotalTime>
  <Words>832</Words>
  <Application>Microsoft Office PowerPoint</Application>
  <PresentationFormat>Panorámica</PresentationFormat>
  <Paragraphs>119</Paragraphs>
  <Slides>19</Slides>
  <Notes>0</Notes>
  <HiddenSlides>0</HiddenSlides>
  <MMClips>0</MMClips>
  <ScaleCrop>false</ScaleCrop>
  <HeadingPairs>
    <vt:vector size="6" baseType="variant">
      <vt:variant>
        <vt:lpstr>Fuentes usadas</vt:lpstr>
      </vt:variant>
      <vt:variant>
        <vt:i4>7</vt:i4>
      </vt:variant>
      <vt:variant>
        <vt:lpstr>Tema</vt:lpstr>
      </vt:variant>
      <vt:variant>
        <vt:i4>3</vt:i4>
      </vt:variant>
      <vt:variant>
        <vt:lpstr>Títulos de diapositiva</vt:lpstr>
      </vt:variant>
      <vt:variant>
        <vt:i4>19</vt:i4>
      </vt:variant>
    </vt:vector>
  </HeadingPairs>
  <TitlesOfParts>
    <vt:vector size="29" baseType="lpstr">
      <vt:lpstr>Arial</vt:lpstr>
      <vt:lpstr>Arial Narrow</vt:lpstr>
      <vt:lpstr>Arial Rounded MT Bold</vt:lpstr>
      <vt:lpstr>Calibri</vt:lpstr>
      <vt:lpstr>Calibri Light</vt:lpstr>
      <vt:lpstr>Franklin Gothic Book</vt:lpstr>
      <vt:lpstr>Franklin Gothic Medium</vt:lpstr>
      <vt:lpstr>Tema de Office</vt:lpstr>
      <vt:lpstr>1_Tema de Office</vt:lpstr>
      <vt:lpstr>Plantilla para presentaciones institucionales (4)</vt:lpstr>
      <vt:lpstr>Presentación de PowerPoint</vt:lpstr>
      <vt:lpstr>Presentación de PowerPoint</vt:lpstr>
      <vt:lpstr>Presentación de PowerPoint</vt:lpstr>
      <vt:lpstr>Presentación de PowerPoint</vt:lpstr>
      <vt:lpstr>SALIDA NO CONFORME</vt:lpstr>
      <vt:lpstr>MATRIZ DE SALIDAS NO CONFORMES</vt:lpstr>
      <vt:lpstr>Presentación de PowerPoint</vt:lpstr>
      <vt:lpstr>Presentación de PowerPoint</vt:lpstr>
      <vt:lpstr>VALIDAR SI SE TRATA O NO DE UNA SALIDA NO CONFORME</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EVALUACIÓN DE LA EFICACIA DE LA ACCIÓN TOMADA</vt:lpstr>
      <vt:lpstr>Presentación de PowerPoint</vt:lpstr>
      <vt:lpstr>Presentación de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JULIO CESAR ULCUE TRUJILLO</dc:creator>
  <cp:lastModifiedBy>JULIO CESAR ULCUE TRUJILLO</cp:lastModifiedBy>
  <cp:revision>21</cp:revision>
  <dcterms:created xsi:type="dcterms:W3CDTF">2023-11-28T20:41:11Z</dcterms:created>
  <dcterms:modified xsi:type="dcterms:W3CDTF">2023-11-28T21:46:09Z</dcterms:modified>
</cp:coreProperties>
</file>